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erverZoom="100000" showSpecialPlsOnTitleSld="0" strictFirstAndLastChars="0" saveSubsetFonts="1">
  <p:sldMasterIdLst>
    <p:sldMasterId id="2147483648" r:id="rId1"/>
    <p:sldMasterId id="2147483649" r:id="rId2"/>
  </p:sldMasterIdLst>
  <p:notesMasterIdLst>
    <p:notesMasterId r:id="rId13"/>
  </p:notesMasterIdLst>
  <p:handoutMasterIdLst>
    <p:handoutMasterId r:id="rId14"/>
  </p:handoutMasterIdLst>
  <p:sldIdLst>
    <p:sldId id="256" r:id="rId3"/>
    <p:sldId id="556" r:id="rId4"/>
    <p:sldId id="336" r:id="rId5"/>
    <p:sldId id="558" r:id="rId6"/>
    <p:sldId id="593" r:id="rId7"/>
    <p:sldId id="594" r:id="rId8"/>
    <p:sldId id="595" r:id="rId9"/>
    <p:sldId id="596" r:id="rId10"/>
    <p:sldId id="597" r:id="rId11"/>
    <p:sldId id="283" r:id="rId12"/>
  </p:sldIdLst>
  <p:sldSz cx="9144000" cy="6858000" type="screen4x3"/>
  <p:notesSz cx="6864350" cy="9994900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Arial" panose="020B0604020202020204" pitchFamily="34" charset="0"/>
        <a:ea typeface="Helvetica" panose="020B0604020202020204" pitchFamily="34" charset="0"/>
        <a:cs typeface="Helvetica" panose="020B0604020202020204" pitchFamily="34" charset="0"/>
        <a:sym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Arial" panose="020B0604020202020204" pitchFamily="34" charset="0"/>
        <a:ea typeface="Helvetica" panose="020B0604020202020204" pitchFamily="34" charset="0"/>
        <a:cs typeface="Helvetica" panose="020B0604020202020204" pitchFamily="34" charset="0"/>
        <a:sym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Arial" panose="020B0604020202020204" pitchFamily="34" charset="0"/>
        <a:ea typeface="Helvetica" panose="020B0604020202020204" pitchFamily="34" charset="0"/>
        <a:cs typeface="Helvetica" panose="020B0604020202020204" pitchFamily="34" charset="0"/>
        <a:sym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Arial" panose="020B0604020202020204" pitchFamily="34" charset="0"/>
        <a:ea typeface="Helvetica" panose="020B0604020202020204" pitchFamily="34" charset="0"/>
        <a:cs typeface="Helvetica" panose="020B0604020202020204" pitchFamily="34" charset="0"/>
        <a:sym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Arial" panose="020B0604020202020204" pitchFamily="34" charset="0"/>
        <a:ea typeface="Helvetica" panose="020B0604020202020204" pitchFamily="34" charset="0"/>
        <a:cs typeface="Helvetica" panose="020B0604020202020204" pitchFamily="34" charset="0"/>
        <a:sym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rgbClr val="000000"/>
        </a:solidFill>
        <a:latin typeface="Arial" panose="020B0604020202020204" pitchFamily="34" charset="0"/>
        <a:ea typeface="Helvetica" panose="020B0604020202020204" pitchFamily="34" charset="0"/>
        <a:cs typeface="Helvetica" panose="020B0604020202020204" pitchFamily="34" charset="0"/>
        <a:sym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rgbClr val="000000"/>
        </a:solidFill>
        <a:latin typeface="Arial" panose="020B0604020202020204" pitchFamily="34" charset="0"/>
        <a:ea typeface="Helvetica" panose="020B0604020202020204" pitchFamily="34" charset="0"/>
        <a:cs typeface="Helvetica" panose="020B0604020202020204" pitchFamily="34" charset="0"/>
        <a:sym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rgbClr val="000000"/>
        </a:solidFill>
        <a:latin typeface="Arial" panose="020B0604020202020204" pitchFamily="34" charset="0"/>
        <a:ea typeface="Helvetica" panose="020B0604020202020204" pitchFamily="34" charset="0"/>
        <a:cs typeface="Helvetica" panose="020B0604020202020204" pitchFamily="34" charset="0"/>
        <a:sym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rgbClr val="000000"/>
        </a:solidFill>
        <a:latin typeface="Arial" panose="020B0604020202020204" pitchFamily="34" charset="0"/>
        <a:ea typeface="Helvetica" panose="020B0604020202020204" pitchFamily="34" charset="0"/>
        <a:cs typeface="Helvetica" panose="020B0604020202020204" pitchFamily="34" charset="0"/>
        <a:sym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79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41569FDA-0136-BC51-866B-37C1F76212A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5300" cy="500225"/>
          </a:xfrm>
          <a:prstGeom prst="rect">
            <a:avLst/>
          </a:prstGeom>
        </p:spPr>
        <p:txBody>
          <a:bodyPr vert="horz" lIns="92153" tIns="46076" rIns="92153" bIns="46076" rtlCol="0"/>
          <a:lstStyle>
            <a:lvl1pPr algn="l" eaLnBrk="1">
              <a:defRPr sz="1200"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 lang="fr-CH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8B36106-0B09-4D9D-EDDE-DA37D352A02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7448" y="0"/>
            <a:ext cx="2975300" cy="500225"/>
          </a:xfrm>
          <a:prstGeom prst="rect">
            <a:avLst/>
          </a:prstGeom>
        </p:spPr>
        <p:txBody>
          <a:bodyPr vert="horz" lIns="92153" tIns="46076" rIns="92153" bIns="46076" rtlCol="0"/>
          <a:lstStyle>
            <a:lvl1pPr algn="r" eaLnBrk="1">
              <a:defRPr sz="1200"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fld id="{8CA8C8D7-695D-458F-81A2-4224139BB8D5}" type="datetimeFigureOut">
              <a:rPr lang="fr-CH"/>
              <a:pPr>
                <a:defRPr/>
              </a:pPr>
              <a:t>16.12.2025</a:t>
            </a:fld>
            <a:endParaRPr lang="fr-CH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D4EE967-B794-9386-8434-C99A7AFA494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93077"/>
            <a:ext cx="2975300" cy="500225"/>
          </a:xfrm>
          <a:prstGeom prst="rect">
            <a:avLst/>
          </a:prstGeom>
        </p:spPr>
        <p:txBody>
          <a:bodyPr vert="horz" lIns="92153" tIns="46076" rIns="92153" bIns="46076" rtlCol="0" anchor="b"/>
          <a:lstStyle>
            <a:lvl1pPr algn="l" eaLnBrk="1">
              <a:defRPr sz="1200"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 lang="fr-CH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EE15A39-0882-8813-8635-100D3B5825B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7448" y="9493077"/>
            <a:ext cx="2975300" cy="500225"/>
          </a:xfrm>
          <a:prstGeom prst="rect">
            <a:avLst/>
          </a:prstGeom>
        </p:spPr>
        <p:txBody>
          <a:bodyPr vert="horz" wrap="square" lIns="92153" tIns="46076" rIns="92153" bIns="46076" numCol="1" anchor="b" anchorCtr="0" compatLnSpc="1">
            <a:prstTxWarp prst="textNoShape">
              <a:avLst/>
            </a:prstTxWarp>
          </a:bodyPr>
          <a:lstStyle>
            <a:lvl1pPr algn="r" eaLnBrk="1">
              <a:defRPr sz="1200" smtClean="0"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7C08C525-2843-4A9F-8FE9-F072767F74B0}" type="slidenum">
              <a:rPr lang="fr-CH" altLang="en-US"/>
              <a:pPr>
                <a:defRPr/>
              </a:pPr>
              <a:t>‹N°›</a:t>
            </a:fld>
            <a:endParaRPr lang="fr-CH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">
            <a:extLst>
              <a:ext uri="{FF2B5EF4-FFF2-40B4-BE49-F238E27FC236}">
                <a16:creationId xmlns:a16="http://schemas.microsoft.com/office/drawing/2014/main" id="{0A7A6B5C-D138-86D4-56B2-4DA1251A9D0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933450" y="749300"/>
            <a:ext cx="4997450" cy="3748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E9C60A5E-9CF4-66F5-664A-2D8DCC5B48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 bwMode="auto">
          <a:xfrm>
            <a:off x="915354" y="4748138"/>
            <a:ext cx="5033643" cy="4497226"/>
          </a:xfrm>
          <a:prstGeom prst="rect">
            <a:avLst/>
          </a:prstGeom>
          <a:noFill/>
          <a:ln w="12700" cap="rnd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2153" tIns="46076" rIns="92153" bIns="4607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>
                <a:sym typeface="Avenir Roman" charset="0"/>
              </a:rPr>
              <a:t>Click to edit Master text styles</a:t>
            </a:r>
          </a:p>
          <a:p>
            <a:pPr lvl="1"/>
            <a:r>
              <a:rPr lang="fr-FR" noProof="0">
                <a:sym typeface="Avenir Roman" charset="0"/>
              </a:rPr>
              <a:t>Second level</a:t>
            </a:r>
          </a:p>
          <a:p>
            <a:pPr lvl="2"/>
            <a:r>
              <a:rPr lang="fr-FR" noProof="0">
                <a:sym typeface="Avenir Roman" charset="0"/>
              </a:rPr>
              <a:t>Third level</a:t>
            </a:r>
          </a:p>
          <a:p>
            <a:pPr lvl="3"/>
            <a:r>
              <a:rPr lang="fr-FR" noProof="0">
                <a:sym typeface="Avenir Roman" charset="0"/>
              </a:rPr>
              <a:t>Fourth level</a:t>
            </a:r>
          </a:p>
          <a:p>
            <a:pPr lvl="4"/>
            <a:r>
              <a:rPr lang="fr-FR" noProof="0">
                <a:sym typeface="Avenir Roman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lnSpc>
        <a:spcPct val="125000"/>
      </a:lnSpc>
      <a:spcBef>
        <a:spcPct val="0"/>
      </a:spcBef>
      <a:spcAft>
        <a:spcPct val="0"/>
      </a:spcAft>
      <a:defRPr sz="2400" kern="1200">
        <a:solidFill>
          <a:srgbClr val="000000"/>
        </a:solidFill>
        <a:latin typeface="Avenir Roman" charset="0"/>
        <a:ea typeface="Avenir Roman" charset="0"/>
        <a:cs typeface="Avenir Roman" charset="0"/>
        <a:sym typeface="Avenir Roman" charset="0"/>
      </a:defRPr>
    </a:lvl1pPr>
    <a:lvl2pPr marL="228600" algn="l" defTabSz="457200" rtl="0" eaLnBrk="0" fontAlgn="base" hangingPunct="0">
      <a:lnSpc>
        <a:spcPct val="125000"/>
      </a:lnSpc>
      <a:spcBef>
        <a:spcPct val="0"/>
      </a:spcBef>
      <a:spcAft>
        <a:spcPct val="0"/>
      </a:spcAft>
      <a:defRPr sz="2400" kern="1200">
        <a:solidFill>
          <a:srgbClr val="000000"/>
        </a:solidFill>
        <a:latin typeface="Avenir Roman" charset="0"/>
        <a:ea typeface="Avenir Roman" charset="0"/>
        <a:cs typeface="Avenir Roman" charset="0"/>
        <a:sym typeface="Avenir Roman" charset="0"/>
      </a:defRPr>
    </a:lvl2pPr>
    <a:lvl3pPr marL="457200" algn="l" defTabSz="457200" rtl="0" eaLnBrk="0" fontAlgn="base" hangingPunct="0">
      <a:lnSpc>
        <a:spcPct val="125000"/>
      </a:lnSpc>
      <a:spcBef>
        <a:spcPct val="0"/>
      </a:spcBef>
      <a:spcAft>
        <a:spcPct val="0"/>
      </a:spcAft>
      <a:defRPr sz="2400" kern="1200">
        <a:solidFill>
          <a:srgbClr val="000000"/>
        </a:solidFill>
        <a:latin typeface="Avenir Roman" charset="0"/>
        <a:ea typeface="Avenir Roman" charset="0"/>
        <a:cs typeface="Avenir Roman" charset="0"/>
        <a:sym typeface="Avenir Roman" charset="0"/>
      </a:defRPr>
    </a:lvl3pPr>
    <a:lvl4pPr marL="685800" algn="l" defTabSz="457200" rtl="0" eaLnBrk="0" fontAlgn="base" hangingPunct="0">
      <a:lnSpc>
        <a:spcPct val="125000"/>
      </a:lnSpc>
      <a:spcBef>
        <a:spcPct val="0"/>
      </a:spcBef>
      <a:spcAft>
        <a:spcPct val="0"/>
      </a:spcAft>
      <a:defRPr sz="2400" kern="1200">
        <a:solidFill>
          <a:srgbClr val="000000"/>
        </a:solidFill>
        <a:latin typeface="Avenir Roman" charset="0"/>
        <a:ea typeface="Avenir Roman" charset="0"/>
        <a:cs typeface="Avenir Roman" charset="0"/>
        <a:sym typeface="Avenir Roman" charset="0"/>
      </a:defRPr>
    </a:lvl4pPr>
    <a:lvl5pPr marL="914400" algn="l" defTabSz="457200" rtl="0" eaLnBrk="0" fontAlgn="base" hangingPunct="0">
      <a:lnSpc>
        <a:spcPct val="125000"/>
      </a:lnSpc>
      <a:spcBef>
        <a:spcPct val="0"/>
      </a:spcBef>
      <a:spcAft>
        <a:spcPct val="0"/>
      </a:spcAft>
      <a:defRPr sz="2400" kern="1200">
        <a:solidFill>
          <a:srgbClr val="000000"/>
        </a:solidFill>
        <a:latin typeface="Avenir Roman" charset="0"/>
        <a:ea typeface="Avenir Roman" charset="0"/>
        <a:cs typeface="Avenir Roman" charset="0"/>
        <a:sym typeface="Avenir Roman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Espace réservé de l'image des diapositives 1">
            <a:extLst>
              <a:ext uri="{FF2B5EF4-FFF2-40B4-BE49-F238E27FC236}">
                <a16:creationId xmlns:a16="http://schemas.microsoft.com/office/drawing/2014/main" id="{07CBF8E8-C00A-2C3D-F287-0BDEDE86954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54275" name="Espace réservé des commentaires 2">
            <a:extLst>
              <a:ext uri="{FF2B5EF4-FFF2-40B4-BE49-F238E27FC236}">
                <a16:creationId xmlns:a16="http://schemas.microsoft.com/office/drawing/2014/main" id="{3EBEB0E4-8419-1122-3075-599B895DC5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rnd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/>
            <a:endParaRPr lang="fr-CH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/>
              <a:t>Cliquez pour modifier le style des sous-titres du masque</a:t>
            </a:r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9491815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568586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928991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940217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5142076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pour modifier le style du titre</a:t>
            </a:r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1462238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034763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0822511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CH" noProof="0">
              <a:sym typeface="Helvetica" charset="0"/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1038692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2933508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8962641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/>
              <a:t>Cliquez pour modifier le style des sous-titres du masque</a:t>
            </a:r>
            <a:endParaRPr lang="fr-CH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929964F-B4DD-8FDC-F2B6-F8445675542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359D88-33A7-444C-BD33-C731690BA1DA}" type="slidenum">
              <a:rPr lang="fr-FR" altLang="en-US"/>
              <a:pPr>
                <a:defRPr/>
              </a:pPr>
              <a:t>‹N°›</a:t>
            </a:fld>
            <a:endParaRPr lang="fr-FR" altLang="en-US" sz="900"/>
          </a:p>
        </p:txBody>
      </p:sp>
    </p:spTree>
    <p:extLst>
      <p:ext uri="{BB962C8B-B14F-4D97-AF65-F5344CB8AC3E}">
        <p14:creationId xmlns:p14="http://schemas.microsoft.com/office/powerpoint/2010/main" val="2985463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9A93E28-A9A5-4C6C-BDFE-42ADC770943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34AF70-F7C1-4D5A-A483-712E27B31C9F}" type="slidenum">
              <a:rPr lang="fr-FR" altLang="en-US"/>
              <a:pPr>
                <a:defRPr/>
              </a:pPr>
              <a:t>‹N°›</a:t>
            </a:fld>
            <a:endParaRPr lang="fr-FR" altLang="en-US" sz="900"/>
          </a:p>
        </p:txBody>
      </p:sp>
    </p:spTree>
    <p:extLst>
      <p:ext uri="{BB962C8B-B14F-4D97-AF65-F5344CB8AC3E}">
        <p14:creationId xmlns:p14="http://schemas.microsoft.com/office/powerpoint/2010/main" val="26978767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4385AED-CB79-E91F-DE87-3C3C7AFAEE1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2C64BC-25E6-4F17-B6D7-45AC3C030E5C}" type="slidenum">
              <a:rPr lang="fr-FR" altLang="en-US"/>
              <a:pPr>
                <a:defRPr/>
              </a:pPr>
              <a:t>‹N°›</a:t>
            </a:fld>
            <a:endParaRPr lang="fr-FR" altLang="en-US" sz="900"/>
          </a:p>
        </p:txBody>
      </p:sp>
    </p:spTree>
    <p:extLst>
      <p:ext uri="{BB962C8B-B14F-4D97-AF65-F5344CB8AC3E}">
        <p14:creationId xmlns:p14="http://schemas.microsoft.com/office/powerpoint/2010/main" val="5168969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ACEA9335-D538-59F4-16AE-520C8118BB9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059C95-3CB2-48E5-9EF4-EF4D037DF514}" type="slidenum">
              <a:rPr lang="fr-FR" altLang="en-US"/>
              <a:pPr>
                <a:defRPr/>
              </a:pPr>
              <a:t>‹N°›</a:t>
            </a:fld>
            <a:endParaRPr lang="fr-FR" altLang="en-US" sz="900"/>
          </a:p>
        </p:txBody>
      </p:sp>
    </p:spTree>
    <p:extLst>
      <p:ext uri="{BB962C8B-B14F-4D97-AF65-F5344CB8AC3E}">
        <p14:creationId xmlns:p14="http://schemas.microsoft.com/office/powerpoint/2010/main" val="14837972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59D85F34-A38B-49B6-654C-F1F966C0D81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51E33F-0F72-4EF9-88FF-EF71508291E1}" type="slidenum">
              <a:rPr lang="fr-FR" altLang="en-US"/>
              <a:pPr>
                <a:defRPr/>
              </a:pPr>
              <a:t>‹N°›</a:t>
            </a:fld>
            <a:endParaRPr lang="fr-FR" altLang="en-US" sz="900"/>
          </a:p>
        </p:txBody>
      </p:sp>
    </p:spTree>
    <p:extLst>
      <p:ext uri="{BB962C8B-B14F-4D97-AF65-F5344CB8AC3E}">
        <p14:creationId xmlns:p14="http://schemas.microsoft.com/office/powerpoint/2010/main" val="19650154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5678620B-FF50-39C7-977C-AD54A40FCD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626DA7-89AA-47F5-9C67-89B10EBB61E8}" type="slidenum">
              <a:rPr lang="fr-FR" altLang="en-US"/>
              <a:pPr>
                <a:defRPr/>
              </a:pPr>
              <a:t>‹N°›</a:t>
            </a:fld>
            <a:endParaRPr lang="fr-FR" altLang="en-US" sz="900"/>
          </a:p>
        </p:txBody>
      </p:sp>
    </p:spTree>
    <p:extLst>
      <p:ext uri="{BB962C8B-B14F-4D97-AF65-F5344CB8AC3E}">
        <p14:creationId xmlns:p14="http://schemas.microsoft.com/office/powerpoint/2010/main" val="6100133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C6A54157-D894-F935-C151-2F2AFB876D9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B149FF-C3E3-4BFC-A67B-7D9B0F278987}" type="slidenum">
              <a:rPr lang="fr-FR" altLang="en-US"/>
              <a:pPr>
                <a:defRPr/>
              </a:pPr>
              <a:t>‹N°›</a:t>
            </a:fld>
            <a:endParaRPr lang="fr-FR" altLang="en-US" sz="900"/>
          </a:p>
        </p:txBody>
      </p:sp>
    </p:spTree>
    <p:extLst>
      <p:ext uri="{BB962C8B-B14F-4D97-AF65-F5344CB8AC3E}">
        <p14:creationId xmlns:p14="http://schemas.microsoft.com/office/powerpoint/2010/main" val="10651980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F31B966F-72A4-93F7-96A3-0AC9B20B35B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5E42B5-F0F3-4B3F-95DD-EE50AE65A12A}" type="slidenum">
              <a:rPr lang="fr-FR" altLang="en-US"/>
              <a:pPr>
                <a:defRPr/>
              </a:pPr>
              <a:t>‹N°›</a:t>
            </a:fld>
            <a:endParaRPr lang="fr-FR" altLang="en-US" sz="900"/>
          </a:p>
        </p:txBody>
      </p:sp>
    </p:spTree>
    <p:extLst>
      <p:ext uri="{BB962C8B-B14F-4D97-AF65-F5344CB8AC3E}">
        <p14:creationId xmlns:p14="http://schemas.microsoft.com/office/powerpoint/2010/main" val="38436037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CH" noProof="0">
              <a:sym typeface="Helvetica" charset="0"/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9CE41CFF-EC94-92BC-257B-46208629042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944FDD-D304-43E4-9767-AE32D5EE6696}" type="slidenum">
              <a:rPr lang="fr-FR" altLang="en-US"/>
              <a:pPr>
                <a:defRPr/>
              </a:pPr>
              <a:t>‹N°›</a:t>
            </a:fld>
            <a:endParaRPr lang="fr-FR" altLang="en-US" sz="900"/>
          </a:p>
        </p:txBody>
      </p:sp>
    </p:spTree>
    <p:extLst>
      <p:ext uri="{BB962C8B-B14F-4D97-AF65-F5344CB8AC3E}">
        <p14:creationId xmlns:p14="http://schemas.microsoft.com/office/powerpoint/2010/main" val="14824721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5E94B3C-2920-74F1-63C2-4C35CEEBF04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E9E054-A6F6-47AF-AD14-65FCD8141D9D}" type="slidenum">
              <a:rPr lang="fr-FR" altLang="en-US"/>
              <a:pPr>
                <a:defRPr/>
              </a:pPr>
              <a:t>‹N°›</a:t>
            </a:fld>
            <a:endParaRPr lang="fr-FR" altLang="en-US" sz="900"/>
          </a:p>
        </p:txBody>
      </p:sp>
    </p:spTree>
    <p:extLst>
      <p:ext uri="{BB962C8B-B14F-4D97-AF65-F5344CB8AC3E}">
        <p14:creationId xmlns:p14="http://schemas.microsoft.com/office/powerpoint/2010/main" val="101326843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F3BF570-BD2E-B641-2C8E-A3B3F627B86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699C42-8A68-437D-AA28-91659994C249}" type="slidenum">
              <a:rPr lang="fr-FR" altLang="en-US"/>
              <a:pPr>
                <a:defRPr/>
              </a:pPr>
              <a:t>‹N°›</a:t>
            </a:fld>
            <a:endParaRPr lang="fr-FR" altLang="en-US" sz="900"/>
          </a:p>
        </p:txBody>
      </p:sp>
    </p:spTree>
    <p:extLst>
      <p:ext uri="{BB962C8B-B14F-4D97-AF65-F5344CB8AC3E}">
        <p14:creationId xmlns:p14="http://schemas.microsoft.com/office/powerpoint/2010/main" val="35508769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" descr="Logo_col">
            <a:extLst>
              <a:ext uri="{FF2B5EF4-FFF2-40B4-BE49-F238E27FC236}">
                <a16:creationId xmlns:a16="http://schemas.microsoft.com/office/drawing/2014/main" id="{691B15CD-3EE2-9557-E707-991AA04C92BA}"/>
              </a:ext>
            </a:extLst>
          </p:cNvPr>
          <p:cNvPicPr>
            <a:picLocks noChangeAspect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575" y="358775"/>
            <a:ext cx="1997075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</p:pic>
      <p:sp>
        <p:nvSpPr>
          <p:cNvPr id="1027" name="AutoShape 2">
            <a:extLst>
              <a:ext uri="{FF2B5EF4-FFF2-40B4-BE49-F238E27FC236}">
                <a16:creationId xmlns:a16="http://schemas.microsoft.com/office/drawing/2014/main" id="{74965FA7-BA53-722F-EB54-E7E89722F981}"/>
              </a:ext>
            </a:extLst>
          </p:cNvPr>
          <p:cNvSpPr>
            <a:spLocks/>
          </p:cNvSpPr>
          <p:nvPr/>
        </p:nvSpPr>
        <p:spPr bwMode="auto">
          <a:xfrm>
            <a:off x="4476750" y="314325"/>
            <a:ext cx="4291013" cy="442913"/>
          </a:xfrm>
          <a:custGeom>
            <a:avLst/>
            <a:gdLst>
              <a:gd name="T0" fmla="*/ 2145507 w 21600"/>
              <a:gd name="T1" fmla="*/ 221457 h 21600"/>
              <a:gd name="T2" fmla="*/ 2145507 w 21600"/>
              <a:gd name="T3" fmla="*/ 221457 h 21600"/>
              <a:gd name="T4" fmla="*/ 2145507 w 21600"/>
              <a:gd name="T5" fmla="*/ 221457 h 21600"/>
              <a:gd name="T6" fmla="*/ 2145507 w 21600"/>
              <a:gd name="T7" fmla="*/ 22145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lIns="45719" tIns="45719" rIns="45719" bIns="45719"/>
          <a:lstStyle>
            <a:lvl1pPr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lnSpc>
                <a:spcPct val="104000"/>
              </a:lnSpc>
              <a:defRPr/>
            </a:pPr>
            <a:r>
              <a:rPr lang="fr-FR" altLang="en-US" sz="800">
                <a:cs typeface="Arial" panose="020B0604020202020204" pitchFamily="34" charset="0"/>
              </a:rPr>
              <a:t>Département fédéral de justice et police DFJP</a:t>
            </a:r>
          </a:p>
          <a:p>
            <a:pPr eaLnBrk="1">
              <a:lnSpc>
                <a:spcPct val="104000"/>
              </a:lnSpc>
              <a:defRPr/>
            </a:pPr>
            <a:r>
              <a:rPr lang="fr-FR" altLang="en-US" sz="800">
                <a:latin typeface="Arial Bold" charset="0"/>
                <a:cs typeface="Arial" panose="020B0604020202020204" pitchFamily="34" charset="0"/>
                <a:sym typeface="Arial Bold" charset="0"/>
              </a:rPr>
              <a:t>Office fédéral de l‘état civil OFEC</a:t>
            </a:r>
          </a:p>
          <a:p>
            <a:pPr eaLnBrk="1">
              <a:lnSpc>
                <a:spcPct val="104000"/>
              </a:lnSpc>
              <a:defRPr/>
            </a:pPr>
            <a:r>
              <a:rPr lang="fr-FR" altLang="en-US" sz="800">
                <a:cs typeface="Arial" panose="020B0604020202020204" pitchFamily="34" charset="0"/>
              </a:rPr>
              <a:t>Michel Montini, avocat</a:t>
            </a:r>
            <a:endParaRPr lang="fr-FR" altLang="en-US">
              <a:cs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67" r:id="rId1"/>
    <p:sldLayoutId id="2147484368" r:id="rId2"/>
    <p:sldLayoutId id="2147484369" r:id="rId3"/>
    <p:sldLayoutId id="2147484370" r:id="rId4"/>
    <p:sldLayoutId id="2147484371" r:id="rId5"/>
    <p:sldLayoutId id="2147484372" r:id="rId6"/>
    <p:sldLayoutId id="2147484373" r:id="rId7"/>
    <p:sldLayoutId id="2147484374" r:id="rId8"/>
    <p:sldLayoutId id="2147484375" r:id="rId9"/>
    <p:sldLayoutId id="2147484376" r:id="rId10"/>
    <p:sldLayoutId id="2147484377" r:id="rId11"/>
  </p:sldLayoutIdLst>
  <p:hf hdr="0" ft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+mj-lt"/>
          <a:ea typeface="+mj-ea"/>
          <a:cs typeface="+mj-cs"/>
          <a:sym typeface="Helvetica" panose="020B0604020202020204" pitchFamily="34" charset="0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Helvetica" charset="0"/>
          <a:ea typeface="Helvetica" charset="0"/>
          <a:cs typeface="Helvetica" charset="0"/>
          <a:sym typeface="Helvetica" panose="020B0604020202020204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Helvetica" charset="0"/>
          <a:ea typeface="Helvetica" charset="0"/>
          <a:cs typeface="Helvetica" charset="0"/>
          <a:sym typeface="Helvetica" panose="020B0604020202020204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Helvetica" charset="0"/>
          <a:ea typeface="Helvetica" charset="0"/>
          <a:cs typeface="Helvetica" charset="0"/>
          <a:sym typeface="Helvetica" panose="020B0604020202020204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Helvetica" charset="0"/>
          <a:ea typeface="Helvetica" charset="0"/>
          <a:cs typeface="Helvetica" charset="0"/>
          <a:sym typeface="Helvetica" panose="020B0604020202020204" pitchFamily="34" charset="0"/>
        </a:defRPr>
      </a:lvl5pPr>
      <a:lvl6pPr marL="457200" algn="l" defTabSz="457200" rtl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Helvetica" charset="0"/>
          <a:ea typeface="Helvetica" charset="0"/>
          <a:cs typeface="Helvetica" charset="0"/>
          <a:sym typeface="Helvetica" charset="0"/>
        </a:defRPr>
      </a:lvl6pPr>
      <a:lvl7pPr marL="914400" algn="l" defTabSz="457200" rtl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Helvetica" charset="0"/>
          <a:ea typeface="Helvetica" charset="0"/>
          <a:cs typeface="Helvetica" charset="0"/>
          <a:sym typeface="Helvetica" charset="0"/>
        </a:defRPr>
      </a:lvl7pPr>
      <a:lvl8pPr marL="1371600" algn="l" defTabSz="457200" rtl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Helvetica" charset="0"/>
          <a:ea typeface="Helvetica" charset="0"/>
          <a:cs typeface="Helvetica" charset="0"/>
          <a:sym typeface="Helvetica" charset="0"/>
        </a:defRPr>
      </a:lvl8pPr>
      <a:lvl9pPr marL="1828800" algn="l" defTabSz="457200" rtl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Helvetica" charset="0"/>
          <a:ea typeface="Helvetica" charset="0"/>
          <a:cs typeface="Helvetica" charset="0"/>
          <a:sym typeface="Helvetica" charset="0"/>
        </a:defRPr>
      </a:lvl9pPr>
    </p:titleStyle>
    <p:bodyStyle>
      <a:lvl1pPr algn="l" defTabSz="457200" rtl="0" eaLnBrk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+mn-lt"/>
          <a:ea typeface="+mn-ea"/>
          <a:cs typeface="+mn-cs"/>
          <a:sym typeface="Helvetica" panose="020B0604020202020204" pitchFamily="34" charset="0"/>
        </a:defRPr>
      </a:lvl1pPr>
      <a:lvl2pPr marL="228600" algn="l" defTabSz="457200" rtl="0" eaLnBrk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+mn-lt"/>
          <a:ea typeface="+mn-ea"/>
          <a:cs typeface="+mn-cs"/>
          <a:sym typeface="Helvetica" panose="020B0604020202020204" pitchFamily="34" charset="0"/>
        </a:defRPr>
      </a:lvl2pPr>
      <a:lvl3pPr marL="457200" algn="l" defTabSz="457200" rtl="0" eaLnBrk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+mn-lt"/>
          <a:ea typeface="+mn-ea"/>
          <a:cs typeface="+mn-cs"/>
          <a:sym typeface="Helvetica" panose="020B0604020202020204" pitchFamily="34" charset="0"/>
        </a:defRPr>
      </a:lvl3pPr>
      <a:lvl4pPr marL="685800" algn="l" defTabSz="457200" rtl="0" eaLnBrk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+mn-lt"/>
          <a:ea typeface="+mn-ea"/>
          <a:cs typeface="+mn-cs"/>
          <a:sym typeface="Helvetica" panose="020B0604020202020204" pitchFamily="34" charset="0"/>
        </a:defRPr>
      </a:lvl4pPr>
      <a:lvl5pPr marL="914400" algn="l" defTabSz="457200" rtl="0" eaLnBrk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+mn-lt"/>
          <a:ea typeface="+mn-ea"/>
          <a:cs typeface="+mn-cs"/>
          <a:sym typeface="Helvetica" panose="020B0604020202020204" pitchFamily="34" charset="0"/>
        </a:defRPr>
      </a:lvl5pPr>
      <a:lvl6pPr marL="1371600" algn="l" defTabSz="457200" rtl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+mn-lt"/>
          <a:ea typeface="+mn-ea"/>
          <a:cs typeface="+mn-cs"/>
          <a:sym typeface="Helvetica" charset="0"/>
        </a:defRPr>
      </a:lvl6pPr>
      <a:lvl7pPr marL="1828800" algn="l" defTabSz="457200" rtl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+mn-lt"/>
          <a:ea typeface="+mn-ea"/>
          <a:cs typeface="+mn-cs"/>
          <a:sym typeface="Helvetica" charset="0"/>
        </a:defRPr>
      </a:lvl7pPr>
      <a:lvl8pPr marL="2286000" algn="l" defTabSz="457200" rtl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+mn-lt"/>
          <a:ea typeface="+mn-ea"/>
          <a:cs typeface="+mn-cs"/>
          <a:sym typeface="Helvetica" charset="0"/>
        </a:defRPr>
      </a:lvl8pPr>
      <a:lvl9pPr marL="2743200" algn="l" defTabSz="457200" rtl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+mn-lt"/>
          <a:ea typeface="+mn-ea"/>
          <a:cs typeface="+mn-cs"/>
          <a:sym typeface="Helvetica" charset="0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Line 1">
            <a:extLst>
              <a:ext uri="{FF2B5EF4-FFF2-40B4-BE49-F238E27FC236}">
                <a16:creationId xmlns:a16="http://schemas.microsoft.com/office/drawing/2014/main" id="{BCA4AE44-B1FE-E91A-7529-5D3402DCF01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284288" y="6164263"/>
            <a:ext cx="7504112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fr-CH"/>
          </a:p>
        </p:txBody>
      </p:sp>
      <p:pic>
        <p:nvPicPr>
          <p:cNvPr id="2051" name="Picture 2" descr="Logo_col_wappen">
            <a:extLst>
              <a:ext uri="{FF2B5EF4-FFF2-40B4-BE49-F238E27FC236}">
                <a16:creationId xmlns:a16="http://schemas.microsoft.com/office/drawing/2014/main" id="{5F27CF56-036A-6920-1BD3-52FBFFD6D893}"/>
              </a:ext>
            </a:extLst>
          </p:cNvPr>
          <p:cNvPicPr>
            <a:picLocks noChangeAspect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575" y="358775"/>
            <a:ext cx="276225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4B0DE5F8-0561-B709-670F-E63FB6E9CE8D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 bwMode="auto">
          <a:xfrm>
            <a:off x="7845425" y="6308725"/>
            <a:ext cx="900113" cy="215900"/>
          </a:xfrm>
          <a:prstGeom prst="rect">
            <a:avLst/>
          </a:prstGeom>
          <a:noFill/>
          <a:ln w="12700" cap="flat" cmpd="sng">
            <a:noFill/>
            <a:prstDash val="solid"/>
            <a:miter lim="0"/>
            <a:headEnd/>
            <a:tailEnd/>
          </a:ln>
          <a:effectLst/>
        </p:spPr>
        <p:txBody>
          <a:bodyPr vert="horz" wrap="square" lIns="45719" tIns="45719" rIns="45719" bIns="45719" numCol="1" anchor="b" anchorCtr="0" compatLnSpc="1">
            <a:prstTxWarp prst="textNoShape">
              <a:avLst/>
            </a:prstTxWarp>
          </a:bodyPr>
          <a:lstStyle>
            <a:lvl1pPr algn="r" eaLnBrk="1">
              <a:lnSpc>
                <a:spcPct val="104000"/>
              </a:lnSpc>
              <a:defRPr smtClean="0"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300856BD-2356-43FB-93F9-4F4EF316317C}" type="slidenum">
              <a:rPr lang="fr-FR" altLang="en-US"/>
              <a:pPr>
                <a:defRPr/>
              </a:pPr>
              <a:t>‹N°›</a:t>
            </a:fld>
            <a:endParaRPr lang="fr-FR" altLang="en-US" sz="9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8" r:id="rId1"/>
    <p:sldLayoutId id="2147484379" r:id="rId2"/>
    <p:sldLayoutId id="2147484380" r:id="rId3"/>
    <p:sldLayoutId id="2147484381" r:id="rId4"/>
    <p:sldLayoutId id="2147484382" r:id="rId5"/>
    <p:sldLayoutId id="2147484383" r:id="rId6"/>
    <p:sldLayoutId id="2147484384" r:id="rId7"/>
    <p:sldLayoutId id="2147484385" r:id="rId8"/>
    <p:sldLayoutId id="2147484386" r:id="rId9"/>
    <p:sldLayoutId id="2147484387" r:id="rId10"/>
    <p:sldLayoutId id="2147484388" r:id="rId11"/>
  </p:sldLayoutIdLst>
  <p:hf hdr="0" ft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+mj-lt"/>
          <a:ea typeface="+mj-ea"/>
          <a:cs typeface="+mj-cs"/>
          <a:sym typeface="Helvetica" panose="020B0604020202020204" pitchFamily="34" charset="0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Helvetica" charset="0"/>
          <a:ea typeface="Helvetica" charset="0"/>
          <a:cs typeface="Helvetica" charset="0"/>
          <a:sym typeface="Helvetica" panose="020B0604020202020204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Helvetica" charset="0"/>
          <a:ea typeface="Helvetica" charset="0"/>
          <a:cs typeface="Helvetica" charset="0"/>
          <a:sym typeface="Helvetica" panose="020B0604020202020204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Helvetica" charset="0"/>
          <a:ea typeface="Helvetica" charset="0"/>
          <a:cs typeface="Helvetica" charset="0"/>
          <a:sym typeface="Helvetica" panose="020B0604020202020204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Helvetica" charset="0"/>
          <a:ea typeface="Helvetica" charset="0"/>
          <a:cs typeface="Helvetica" charset="0"/>
          <a:sym typeface="Helvetica" panose="020B0604020202020204" pitchFamily="34" charset="0"/>
        </a:defRPr>
      </a:lvl5pPr>
      <a:lvl6pPr marL="457200" algn="l" defTabSz="457200" rtl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Helvetica" charset="0"/>
          <a:ea typeface="Helvetica" charset="0"/>
          <a:cs typeface="Helvetica" charset="0"/>
          <a:sym typeface="Helvetica" charset="0"/>
        </a:defRPr>
      </a:lvl6pPr>
      <a:lvl7pPr marL="914400" algn="l" defTabSz="457200" rtl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Helvetica" charset="0"/>
          <a:ea typeface="Helvetica" charset="0"/>
          <a:cs typeface="Helvetica" charset="0"/>
          <a:sym typeface="Helvetica" charset="0"/>
        </a:defRPr>
      </a:lvl7pPr>
      <a:lvl8pPr marL="1371600" algn="l" defTabSz="457200" rtl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Helvetica" charset="0"/>
          <a:ea typeface="Helvetica" charset="0"/>
          <a:cs typeface="Helvetica" charset="0"/>
          <a:sym typeface="Helvetica" charset="0"/>
        </a:defRPr>
      </a:lvl8pPr>
      <a:lvl9pPr marL="1828800" algn="l" defTabSz="457200" rtl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Helvetica" charset="0"/>
          <a:ea typeface="Helvetica" charset="0"/>
          <a:cs typeface="Helvetica" charset="0"/>
          <a:sym typeface="Helvetica" charset="0"/>
        </a:defRPr>
      </a:lvl9pPr>
    </p:titleStyle>
    <p:bodyStyle>
      <a:lvl1pPr algn="l" defTabSz="457200" rtl="0" eaLnBrk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+mn-lt"/>
          <a:ea typeface="+mn-ea"/>
          <a:cs typeface="+mn-cs"/>
          <a:sym typeface="Helvetica" panose="020B0604020202020204" pitchFamily="34" charset="0"/>
        </a:defRPr>
      </a:lvl1pPr>
      <a:lvl2pPr marL="228600" algn="l" defTabSz="457200" rtl="0" eaLnBrk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+mn-lt"/>
          <a:ea typeface="+mn-ea"/>
          <a:cs typeface="+mn-cs"/>
          <a:sym typeface="Helvetica" panose="020B0604020202020204" pitchFamily="34" charset="0"/>
        </a:defRPr>
      </a:lvl2pPr>
      <a:lvl3pPr marL="457200" algn="l" defTabSz="457200" rtl="0" eaLnBrk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+mn-lt"/>
          <a:ea typeface="+mn-ea"/>
          <a:cs typeface="+mn-cs"/>
          <a:sym typeface="Helvetica" panose="020B0604020202020204" pitchFamily="34" charset="0"/>
        </a:defRPr>
      </a:lvl3pPr>
      <a:lvl4pPr marL="685800" algn="l" defTabSz="457200" rtl="0" eaLnBrk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+mn-lt"/>
          <a:ea typeface="+mn-ea"/>
          <a:cs typeface="+mn-cs"/>
          <a:sym typeface="Helvetica" panose="020B0604020202020204" pitchFamily="34" charset="0"/>
        </a:defRPr>
      </a:lvl4pPr>
      <a:lvl5pPr marL="914400" algn="l" defTabSz="457200" rtl="0" eaLnBrk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+mn-lt"/>
          <a:ea typeface="+mn-ea"/>
          <a:cs typeface="+mn-cs"/>
          <a:sym typeface="Helvetica" panose="020B0604020202020204" pitchFamily="34" charset="0"/>
        </a:defRPr>
      </a:lvl5pPr>
      <a:lvl6pPr marL="1371600" algn="l" defTabSz="457200" rtl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+mn-lt"/>
          <a:ea typeface="+mn-ea"/>
          <a:cs typeface="+mn-cs"/>
          <a:sym typeface="Helvetica" charset="0"/>
        </a:defRPr>
      </a:lvl6pPr>
      <a:lvl7pPr marL="1828800" algn="l" defTabSz="457200" rtl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+mn-lt"/>
          <a:ea typeface="+mn-ea"/>
          <a:cs typeface="+mn-cs"/>
          <a:sym typeface="Helvetica" charset="0"/>
        </a:defRPr>
      </a:lvl7pPr>
      <a:lvl8pPr marL="2286000" algn="l" defTabSz="457200" rtl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+mn-lt"/>
          <a:ea typeface="+mn-ea"/>
          <a:cs typeface="+mn-cs"/>
          <a:sym typeface="Helvetica" charset="0"/>
        </a:defRPr>
      </a:lvl8pPr>
      <a:lvl9pPr marL="2743200" algn="l" defTabSz="457200" rtl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+mn-lt"/>
          <a:ea typeface="+mn-ea"/>
          <a:cs typeface="+mn-cs"/>
          <a:sym typeface="Helvetica" charset="0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michel.montini@bj.admin.ch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oe.int/fr/web/sogi/committee-adi-sogiesc" TargetMode="External"/><Relationship Id="rId3" Type="http://schemas.openxmlformats.org/officeDocument/2006/relationships/hyperlink" Target="http://www.ofec.admin.ch/" TargetMode="External"/><Relationship Id="rId7" Type="http://schemas.openxmlformats.org/officeDocument/2006/relationships/hyperlink" Target="https://ciec1.org/" TargetMode="External"/><Relationship Id="rId2" Type="http://schemas.openxmlformats.org/officeDocument/2006/relationships/hyperlink" Target="https://www.bj.admin.ch/bj/fr/home/gesellschaft/zivilstand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he-arc.ch/" TargetMode="External"/><Relationship Id="rId5" Type="http://schemas.openxmlformats.org/officeDocument/2006/relationships/hyperlink" Target="https://www.unifr.ch/ius/fr/" TargetMode="External"/><Relationship Id="rId4" Type="http://schemas.openxmlformats.org/officeDocument/2006/relationships/hyperlink" Target="http://www.montini.ch/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edlex.admin.ch/eli/cc/2004/362/fr" TargetMode="External"/><Relationship Id="rId3" Type="http://schemas.openxmlformats.org/officeDocument/2006/relationships/hyperlink" Target="https://www.fedlex.admin.ch/eli/cc/1999/404/fr" TargetMode="External"/><Relationship Id="rId7" Type="http://schemas.openxmlformats.org/officeDocument/2006/relationships/hyperlink" Target="https://www.fedlex.admin.ch/eli/cc/1988/1776_1776_1776/fr" TargetMode="External"/><Relationship Id="rId2" Type="http://schemas.openxmlformats.org/officeDocument/2006/relationships/hyperlink" Target="https://www.bj.admin.ch/bj/fr/home/gesellschaft/zivilstand/rechtsgrundlagen/schweiz.html" TargetMode="Externa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www.fedlex.admin.ch/eli/cc/2005/782/fr" TargetMode="External"/><Relationship Id="rId11" Type="http://schemas.openxmlformats.org/officeDocument/2006/relationships/hyperlink" Target="https://www.fedlex.admin.ch/eli/cc/24/233_245_233/fr#art_49" TargetMode="External"/><Relationship Id="rId5" Type="http://schemas.openxmlformats.org/officeDocument/2006/relationships/hyperlink" Target="https://www.fedlex.admin.ch/eli/cc/2016/404/fr" TargetMode="External"/><Relationship Id="rId10" Type="http://schemas.openxmlformats.org/officeDocument/2006/relationships/hyperlink" Target="https://www.bj.admin.ch/bj/fr/home/gesellschaft/zivilstand/weisungen.html" TargetMode="External"/><Relationship Id="rId4" Type="http://schemas.openxmlformats.org/officeDocument/2006/relationships/hyperlink" Target="https://www.fedlex.admin.ch/eli/cc/24/233_245_233/fr" TargetMode="External"/><Relationship Id="rId9" Type="http://schemas.openxmlformats.org/officeDocument/2006/relationships/hyperlink" Target="https://www.fedlex.admin.ch/eli/cc/1999/490/fr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edlex.admin.ch/eli/cc/1988/1179_1179_1179/fr" TargetMode="External"/><Relationship Id="rId3" Type="http://schemas.openxmlformats.org/officeDocument/2006/relationships/hyperlink" Target="https://www.fedlex.admin.ch/eli/cc/1973/348_347_349/fr" TargetMode="External"/><Relationship Id="rId7" Type="http://schemas.openxmlformats.org/officeDocument/2006/relationships/hyperlink" Target="https://www.fedlex.admin.ch/eli/cc/1968/887_927_843/fr" TargetMode="External"/><Relationship Id="rId12" Type="http://schemas.openxmlformats.org/officeDocument/2006/relationships/hyperlink" Target="https://www.fedlex.admin.ch/eli/cc/54/39_39_41/fr" TargetMode="External"/><Relationship Id="rId2" Type="http://schemas.openxmlformats.org/officeDocument/2006/relationships/hyperlink" Target="https://www.bj.admin.ch/bj/fr/home/gesellschaft/zivilstand/rechtsgrundlagen/voelkerrecht.html" TargetMode="Externa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www.fedlex.admin.ch/eli/cc/1964/435_431_431/fr" TargetMode="External"/><Relationship Id="rId11" Type="http://schemas.openxmlformats.org/officeDocument/2006/relationships/hyperlink" Target="https://www.fedlex.admin.ch/eli/cc/41/633_655_649/fr" TargetMode="External"/><Relationship Id="rId5" Type="http://schemas.openxmlformats.org/officeDocument/2006/relationships/hyperlink" Target="https://www.fedlex.admin.ch/eli/cc/1955/443_461_469/fr" TargetMode="External"/><Relationship Id="rId10" Type="http://schemas.openxmlformats.org/officeDocument/2006/relationships/hyperlink" Target="https://www.fedlex.admin.ch/eli/cc/1968/937_977_893/fr" TargetMode="External"/><Relationship Id="rId4" Type="http://schemas.openxmlformats.org/officeDocument/2006/relationships/hyperlink" Target="https://www.fedlex.admin.ch/eli/cc/1998/2055_2055_2055/fr" TargetMode="External"/><Relationship Id="rId9" Type="http://schemas.openxmlformats.org/officeDocument/2006/relationships/hyperlink" Target="https://www.fedlex.admin.ch/eli/cc/1962/1601_1659_1681/fr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edlex.admin.ch/eli/cc/2004/362/fr" TargetMode="Externa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edlex.admin.ch/eli/cc/2004/362/fr#art_17" TargetMode="Externa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edlex.admin.ch/eli/cc/2004/362/fr" TargetMode="External"/><Relationship Id="rId2" Type="http://schemas.openxmlformats.org/officeDocument/2006/relationships/hyperlink" Target="https://www.fedlex.admin.ch/eli/cc/2004/362/fr#art_17" TargetMode="Externa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">
            <a:extLst>
              <a:ext uri="{FF2B5EF4-FFF2-40B4-BE49-F238E27FC236}">
                <a16:creationId xmlns:a16="http://schemas.microsoft.com/office/drawing/2014/main" id="{819C21C5-7842-5A5C-1B07-CB22D680711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187450" y="2266950"/>
            <a:ext cx="7558088" cy="23574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defTabSz="831850" eaLnBrk="1"/>
            <a:r>
              <a:rPr lang="fr-FR" altLang="en-US" sz="4000" dirty="0">
                <a:solidFill>
                  <a:schemeClr val="tx1"/>
                </a:solidFill>
                <a:latin typeface="Arial Bold" charset="0"/>
                <a:ea typeface="Arial Bold" charset="0"/>
                <a:cs typeface="Arial Bold" charset="0"/>
                <a:sym typeface="Arial Bold" charset="0"/>
              </a:rPr>
              <a:t>Présentation 7.11.2025</a:t>
            </a:r>
            <a:br>
              <a:rPr lang="fr-FR" altLang="en-US" sz="4000" dirty="0">
                <a:solidFill>
                  <a:schemeClr val="tx1"/>
                </a:solidFill>
                <a:latin typeface="Arial Bold" charset="0"/>
                <a:ea typeface="Arial Bold" charset="0"/>
                <a:cs typeface="Arial Bold" charset="0"/>
                <a:sym typeface="Arial Bold" charset="0"/>
              </a:rPr>
            </a:br>
            <a:br>
              <a:rPr lang="fr-FR" altLang="en-US" sz="4000" dirty="0">
                <a:solidFill>
                  <a:schemeClr val="tx1"/>
                </a:solidFill>
                <a:latin typeface="Arial Bold" charset="0"/>
                <a:ea typeface="Arial Bold" charset="0"/>
                <a:cs typeface="Arial Bold" charset="0"/>
                <a:sym typeface="Arial Bold" charset="0"/>
              </a:rPr>
            </a:br>
            <a:r>
              <a:rPr lang="fr-FR" altLang="en-US" sz="4000" dirty="0">
                <a:solidFill>
                  <a:schemeClr val="tx1"/>
                </a:solidFill>
                <a:latin typeface="Arial Bold" charset="0"/>
                <a:ea typeface="Arial Bold" charset="0"/>
                <a:cs typeface="Arial Bold" charset="0"/>
                <a:sym typeface="Arial Bold" charset="0"/>
              </a:rPr>
              <a:t>Colloque Université Jean Moulin, Lyon 3 et CIEC</a:t>
            </a:r>
            <a:br>
              <a:rPr lang="fr-FR" altLang="en-US" sz="4000" dirty="0">
                <a:solidFill>
                  <a:srgbClr val="FF0000"/>
                </a:solidFill>
                <a:latin typeface="Arial Bold" charset="0"/>
                <a:ea typeface="Arial Bold" charset="0"/>
                <a:cs typeface="Arial Bold" charset="0"/>
                <a:sym typeface="Arial Bold" charset="0"/>
              </a:rPr>
            </a:br>
            <a:br>
              <a:rPr lang="fr-FR" altLang="en-US" sz="4000" dirty="0">
                <a:latin typeface="Arial Bold" charset="0"/>
                <a:ea typeface="Arial Bold" charset="0"/>
                <a:cs typeface="Arial Bold" charset="0"/>
                <a:sym typeface="Arial Bold" charset="0"/>
              </a:rPr>
            </a:br>
            <a:r>
              <a:rPr lang="fr-FR" altLang="en-US" sz="4000" dirty="0">
                <a:latin typeface="Arial Bold" charset="0"/>
                <a:ea typeface="Arial Bold" charset="0"/>
                <a:cs typeface="Arial Bold" charset="0"/>
                <a:sym typeface="Arial Bold" charset="0"/>
              </a:rPr>
              <a:t>Le système suisse d’état civil</a:t>
            </a:r>
            <a:br>
              <a:rPr lang="fr-FR" altLang="en-US" sz="4000" dirty="0">
                <a:latin typeface="Arial Bold" charset="0"/>
                <a:ea typeface="Arial Bold" charset="0"/>
                <a:cs typeface="Arial Bold" charset="0"/>
                <a:sym typeface="Arial Bold" charset="0"/>
              </a:rPr>
            </a:br>
            <a:br>
              <a:rPr lang="fr-FR" altLang="en-US" sz="4000" dirty="0">
                <a:latin typeface="Arial Bold" charset="0"/>
                <a:ea typeface="Arial Bold" charset="0"/>
                <a:cs typeface="Arial Bold" charset="0"/>
                <a:sym typeface="Arial Bold" charset="0"/>
              </a:rPr>
            </a:br>
            <a:endParaRPr lang="fr-FR" altLang="en-US" dirty="0"/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751769EE-4323-BA06-3F0D-8B8AD34DE55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187450" y="5156200"/>
            <a:ext cx="7558088" cy="619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defTabSz="914400" eaLnBrk="1">
              <a:spcBef>
                <a:spcPts val="500"/>
              </a:spcBef>
            </a:pPr>
            <a:r>
              <a:rPr lang="fr-FR" altLang="en-US" sz="32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Michel Montini +41584625861</a:t>
            </a:r>
          </a:p>
          <a:p>
            <a:pPr defTabSz="914400" eaLnBrk="1">
              <a:spcBef>
                <a:spcPts val="500"/>
              </a:spcBef>
            </a:pPr>
            <a:r>
              <a:rPr lang="fr-FR" altLang="en-US" sz="28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  <a:hlinkClick r:id="rId2"/>
              </a:rPr>
              <a:t>michel.montini@bj.admin.ch</a:t>
            </a:r>
            <a:br>
              <a:rPr lang="fr-FR" altLang="en-US" sz="28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</a:br>
            <a:endParaRPr lang="fr-FR" altLang="en-US" sz="28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AutoShape 1">
            <a:extLst>
              <a:ext uri="{FF2B5EF4-FFF2-40B4-BE49-F238E27FC236}">
                <a16:creationId xmlns:a16="http://schemas.microsoft.com/office/drawing/2014/main" id="{1B9430CC-B2FB-CD1F-71E0-A43FC85287FD}"/>
              </a:ext>
            </a:extLst>
          </p:cNvPr>
          <p:cNvSpPr>
            <a:spLocks/>
          </p:cNvSpPr>
          <p:nvPr/>
        </p:nvSpPr>
        <p:spPr bwMode="auto">
          <a:xfrm>
            <a:off x="1219200" y="6154738"/>
            <a:ext cx="5757863" cy="347662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lnSpc>
                <a:spcPct val="104000"/>
              </a:lnSpc>
            </a:pPr>
            <a:r>
              <a:rPr lang="fr-FR" altLang="en-US" sz="900">
                <a:latin typeface="Arial Bold" charset="0"/>
                <a:sym typeface="Arial Bold" charset="0"/>
              </a:rPr>
              <a:t>Office fédéral de l‘état civil</a:t>
            </a:r>
          </a:p>
          <a:p>
            <a:pPr eaLnBrk="1">
              <a:lnSpc>
                <a:spcPct val="104000"/>
              </a:lnSpc>
            </a:pPr>
            <a:r>
              <a:rPr lang="fr-FR" altLang="en-US" sz="900">
                <a:latin typeface="Arial Bold" charset="0"/>
                <a:sym typeface="Arial Bold" charset="0"/>
              </a:rPr>
              <a:t>Michel Montini, avocat</a:t>
            </a:r>
            <a:endParaRPr lang="fr-FR" altLang="en-US"/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14A9206D-1DD4-34D5-1F0A-38AA3A0C2DDE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187450" y="346075"/>
            <a:ext cx="7558088" cy="10255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defTabSz="914400" eaLnBrk="1"/>
            <a:endParaRPr lang="fr-FR" altLang="en-US" dirty="0"/>
          </a:p>
        </p:txBody>
      </p:sp>
      <p:sp>
        <p:nvSpPr>
          <p:cNvPr id="27652" name="Rectangle 4">
            <a:extLst>
              <a:ext uri="{FF2B5EF4-FFF2-40B4-BE49-F238E27FC236}">
                <a16:creationId xmlns:a16="http://schemas.microsoft.com/office/drawing/2014/main" id="{DBD87927-D51A-BAE1-A1C5-1AE36E082E7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257300" y="1046163"/>
            <a:ext cx="7558088" cy="4741862"/>
          </a:xfr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2" defTabSz="812800">
              <a:defRPr/>
            </a:pPr>
            <a:endParaRPr lang="fr-CH" altLang="en-US" sz="2400" dirty="0">
              <a:latin typeface="Arial Bold" charset="0"/>
            </a:endParaRPr>
          </a:p>
          <a:p>
            <a:pPr lvl="2" defTabSz="812800">
              <a:defRPr/>
            </a:pPr>
            <a:r>
              <a:rPr lang="fr-CH" altLang="en-US" sz="2400" dirty="0">
                <a:latin typeface="Arial Bold" charset="0"/>
              </a:rPr>
              <a:t>Michel Montini</a:t>
            </a:r>
          </a:p>
          <a:p>
            <a:pPr marL="914400" lvl="2" indent="-457200" defTabSz="812800">
              <a:buFont typeface="Arial" panose="020B0604020202020204" pitchFamily="34" charset="0"/>
              <a:buChar char="•"/>
              <a:defRPr/>
            </a:pPr>
            <a:r>
              <a:rPr lang="fr-CH" altLang="en-US" sz="2400" dirty="0">
                <a:latin typeface="Arial Bold" charset="0"/>
              </a:rPr>
              <a:t>adjoint scientifique auprès de </a:t>
            </a:r>
            <a:r>
              <a:rPr lang="fr-CH" altLang="en-US" sz="2400" dirty="0">
                <a:latin typeface="Arial Bold" charset="0"/>
                <a:hlinkClick r:id="rId2"/>
              </a:rPr>
              <a:t>l’Office fédéral de l’état civil</a:t>
            </a:r>
            <a:r>
              <a:rPr lang="fr-CH" altLang="en-US" sz="2400" dirty="0">
                <a:latin typeface="Arial Bold" charset="0"/>
              </a:rPr>
              <a:t> (</a:t>
            </a:r>
            <a:r>
              <a:rPr lang="fr-CH" altLang="en-US" sz="2400" dirty="0">
                <a:latin typeface="Arial Bold" charset="0"/>
                <a:hlinkClick r:id="rId3"/>
              </a:rPr>
              <a:t>www.ofec.admin.ch</a:t>
            </a:r>
            <a:r>
              <a:rPr lang="fr-CH" altLang="en-US" sz="2400" dirty="0">
                <a:latin typeface="Arial Bold" charset="0"/>
              </a:rPr>
              <a:t>)</a:t>
            </a:r>
          </a:p>
          <a:p>
            <a:pPr marL="914400" lvl="2" indent="-457200" defTabSz="812800">
              <a:buFont typeface="Arial" panose="020B0604020202020204" pitchFamily="34" charset="0"/>
              <a:buChar char="•"/>
              <a:defRPr/>
            </a:pPr>
            <a:r>
              <a:rPr lang="fr-CH" altLang="en-US" sz="2400" dirty="0">
                <a:latin typeface="Arial Bold" charset="0"/>
                <a:hlinkClick r:id="rId4"/>
              </a:rPr>
              <a:t>avocat à Neuchâtel </a:t>
            </a:r>
            <a:endParaRPr lang="fr-CH" altLang="en-US" sz="2400" dirty="0">
              <a:latin typeface="Arial Bold" charset="0"/>
            </a:endParaRPr>
          </a:p>
          <a:p>
            <a:pPr marL="914400" lvl="2" indent="-457200" defTabSz="812800">
              <a:buFont typeface="Arial" panose="020B0604020202020204" pitchFamily="34" charset="0"/>
              <a:buChar char="•"/>
              <a:defRPr/>
            </a:pPr>
            <a:r>
              <a:rPr lang="fr-CH" altLang="en-US" sz="2400" dirty="0">
                <a:latin typeface="Arial Bold" charset="0"/>
              </a:rPr>
              <a:t>chargé de cours à la </a:t>
            </a:r>
            <a:r>
              <a:rPr lang="fr-CH" altLang="en-US" sz="2400" dirty="0">
                <a:latin typeface="Arial Bold" charset="0"/>
                <a:hlinkClick r:id="rId5"/>
              </a:rPr>
              <a:t>Faculté de droit de l’Université de Fribourg </a:t>
            </a:r>
            <a:r>
              <a:rPr lang="fr-CH" altLang="en-US" sz="2400" dirty="0">
                <a:latin typeface="Arial Bold" charset="0"/>
              </a:rPr>
              <a:t>et à la </a:t>
            </a:r>
            <a:r>
              <a:rPr lang="fr-CH" altLang="en-US" sz="2400" dirty="0">
                <a:latin typeface="Arial Bold" charset="0"/>
                <a:hlinkClick r:id="rId6"/>
              </a:rPr>
              <a:t>Haute Ecole de Gestion à Neuchâtel</a:t>
            </a:r>
            <a:endParaRPr lang="fr-CH" altLang="en-US" sz="2400" dirty="0">
              <a:latin typeface="Arial Bold" charset="0"/>
            </a:endParaRPr>
          </a:p>
          <a:p>
            <a:pPr marL="914400" lvl="2" indent="-457200" defTabSz="812800">
              <a:buFont typeface="Arial" panose="020B0604020202020204" pitchFamily="34" charset="0"/>
              <a:buChar char="•"/>
              <a:defRPr/>
            </a:pPr>
            <a:r>
              <a:rPr lang="fr-CH" altLang="en-US" sz="2400" dirty="0">
                <a:latin typeface="Arial Bold" charset="0"/>
              </a:rPr>
              <a:t>président de la </a:t>
            </a:r>
            <a:r>
              <a:rPr lang="fr-CH" altLang="en-US" sz="2400" dirty="0">
                <a:latin typeface="Arial Bold" charset="0"/>
                <a:hlinkClick r:id="rId7"/>
              </a:rPr>
              <a:t>Commission internationale de l’état civil</a:t>
            </a:r>
            <a:r>
              <a:rPr lang="fr-CH" altLang="en-US" sz="2400" dirty="0">
                <a:latin typeface="Arial Bold" charset="0"/>
              </a:rPr>
              <a:t> pour 2026-2027</a:t>
            </a:r>
          </a:p>
          <a:p>
            <a:pPr marL="914400" lvl="2" indent="-457200" defTabSz="812800">
              <a:buFont typeface="Arial" panose="020B0604020202020204" pitchFamily="34" charset="0"/>
              <a:buChar char="•"/>
              <a:defRPr/>
            </a:pPr>
            <a:r>
              <a:rPr lang="fr-CH" altLang="en-US" sz="2400" dirty="0">
                <a:latin typeface="Arial Bold" charset="0"/>
              </a:rPr>
              <a:t>expert </a:t>
            </a:r>
            <a:r>
              <a:rPr lang="fr-CH" altLang="en-US" sz="2400" dirty="0">
                <a:latin typeface="Arial Bold" charset="0"/>
                <a:hlinkClick r:id="rId8"/>
              </a:rPr>
              <a:t>Comité ADI-SOGIESC</a:t>
            </a:r>
            <a:r>
              <a:rPr lang="fr-CH" altLang="en-US" sz="2400" dirty="0">
                <a:latin typeface="Arial Bold" charset="0"/>
              </a:rPr>
              <a:t>, Conseil de l’Europe</a:t>
            </a:r>
          </a:p>
          <a:p>
            <a:pPr lvl="2" defTabSz="812800">
              <a:defRPr/>
            </a:pPr>
            <a:endParaRPr lang="fr-CH" altLang="en-US" sz="2400" dirty="0">
              <a:latin typeface="Arial Bold" charset="0"/>
            </a:endParaRPr>
          </a:p>
        </p:txBody>
      </p:sp>
      <p:sp>
        <p:nvSpPr>
          <p:cNvPr id="27653" name="Espace réservé du numéro de diapositive 5">
            <a:extLst>
              <a:ext uri="{FF2B5EF4-FFF2-40B4-BE49-F238E27FC236}">
                <a16:creationId xmlns:a16="http://schemas.microsoft.com/office/drawing/2014/main" id="{B998A504-1F82-9B84-7675-3E731A7F84E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xfrm>
            <a:off x="7845425" y="6308725"/>
            <a:ext cx="900113" cy="215900"/>
          </a:xfrm>
          <a:prstGeom prst="rect">
            <a:avLst/>
          </a:prstGeom>
          <a:noFill/>
          <a:ln w="12700" cap="flat" cmpd="sng">
            <a:noFill/>
            <a:prstDash val="solid"/>
            <a:miter lim="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b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r" rtl="0" eaLnBrk="1" fontAlgn="base" hangingPunct="0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9pPr>
          </a:lstStyle>
          <a:p>
            <a:fld id="{1834AF70-F7C1-4D5A-A483-712E27B31C9F}" type="slidenum">
              <a:rPr lang="fr-FR" altLang="en-US" smtClean="0"/>
              <a:pPr>
                <a:defRPr/>
              </a:pPr>
              <a:t>2</a:t>
            </a:fld>
            <a:endParaRPr lang="fr-FR" altLang="en-US" sz="900"/>
          </a:p>
        </p:txBody>
      </p:sp>
    </p:spTree>
    <p:extLst>
      <p:ext uri="{BB962C8B-B14F-4D97-AF65-F5344CB8AC3E}">
        <p14:creationId xmlns:p14="http://schemas.microsoft.com/office/powerpoint/2010/main" val="285458265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AutoShape 1">
            <a:extLst>
              <a:ext uri="{FF2B5EF4-FFF2-40B4-BE49-F238E27FC236}">
                <a16:creationId xmlns:a16="http://schemas.microsoft.com/office/drawing/2014/main" id="{1B9430CC-B2FB-CD1F-71E0-A43FC85287FD}"/>
              </a:ext>
            </a:extLst>
          </p:cNvPr>
          <p:cNvSpPr>
            <a:spLocks/>
          </p:cNvSpPr>
          <p:nvPr/>
        </p:nvSpPr>
        <p:spPr bwMode="auto">
          <a:xfrm>
            <a:off x="1219200" y="6154738"/>
            <a:ext cx="5757863" cy="347662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lnSpc>
                <a:spcPct val="104000"/>
              </a:lnSpc>
            </a:pPr>
            <a:r>
              <a:rPr lang="fr-FR" altLang="en-US" sz="900">
                <a:latin typeface="Arial Bold" charset="0"/>
                <a:sym typeface="Arial Bold" charset="0"/>
              </a:rPr>
              <a:t>Office fédéral de l‘état civil</a:t>
            </a:r>
          </a:p>
          <a:p>
            <a:pPr eaLnBrk="1">
              <a:lnSpc>
                <a:spcPct val="104000"/>
              </a:lnSpc>
            </a:pPr>
            <a:r>
              <a:rPr lang="fr-FR" altLang="en-US" sz="900">
                <a:latin typeface="Arial Bold" charset="0"/>
                <a:sym typeface="Arial Bold" charset="0"/>
              </a:rPr>
              <a:t>Michel Montini, avocat</a:t>
            </a:r>
            <a:endParaRPr lang="fr-FR" altLang="en-US"/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14A9206D-1DD4-34D5-1F0A-38AA3A0C2DDE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187450" y="346075"/>
            <a:ext cx="7558088" cy="10255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defTabSz="914400" eaLnBrk="1"/>
            <a:r>
              <a:rPr lang="fr-FR" altLang="en-US" sz="3200">
                <a:latin typeface="Arial Bold" charset="0"/>
                <a:ea typeface="Arial Bold" charset="0"/>
                <a:cs typeface="Arial Bold" charset="0"/>
                <a:sym typeface="Arial Bold" charset="0"/>
              </a:rPr>
              <a:t>Plan de la présentation</a:t>
            </a:r>
            <a:endParaRPr lang="fr-FR" altLang="en-US"/>
          </a:p>
        </p:txBody>
      </p:sp>
      <p:sp>
        <p:nvSpPr>
          <p:cNvPr id="27652" name="Rectangle 4">
            <a:extLst>
              <a:ext uri="{FF2B5EF4-FFF2-40B4-BE49-F238E27FC236}">
                <a16:creationId xmlns:a16="http://schemas.microsoft.com/office/drawing/2014/main" id="{DBD87927-D51A-BAE1-A1C5-1AE36E082E7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257300" y="1046163"/>
            <a:ext cx="7558088" cy="4741862"/>
          </a:xfr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2" defTabSz="812800">
              <a:defRPr/>
            </a:pPr>
            <a:endParaRPr lang="fr-CH" altLang="en-US" sz="2400" dirty="0">
              <a:latin typeface="Arial Bold" charset="0"/>
            </a:endParaRPr>
          </a:p>
          <a:p>
            <a:pPr marL="914400" lvl="2" indent="-457200" defTabSz="812800">
              <a:buFontTx/>
              <a:buAutoNum type="arabicPeriod"/>
              <a:defRPr/>
            </a:pPr>
            <a:r>
              <a:rPr lang="fr-CH" altLang="en-US" sz="2400" dirty="0">
                <a:solidFill>
                  <a:schemeClr val="tx1"/>
                </a:solidFill>
                <a:latin typeface="Arial Bold" charset="0"/>
              </a:rPr>
              <a:t>Système de l’état civil suisse</a:t>
            </a:r>
          </a:p>
          <a:p>
            <a:pPr marL="914400" lvl="2" indent="-457200" defTabSz="812800">
              <a:buFontTx/>
              <a:buAutoNum type="arabicPeriod"/>
              <a:defRPr/>
            </a:pPr>
            <a:endParaRPr lang="fr-CH" altLang="en-US" sz="2400" dirty="0">
              <a:solidFill>
                <a:schemeClr val="tx1"/>
              </a:solidFill>
              <a:latin typeface="Arial Bold" charset="0"/>
            </a:endParaRPr>
          </a:p>
          <a:p>
            <a:pPr marL="1143000" lvl="3" indent="-457200" defTabSz="812800">
              <a:buFont typeface="+mj-lt"/>
              <a:buAutoNum type="alphaUcPeriod"/>
              <a:defRPr/>
            </a:pPr>
            <a:r>
              <a:rPr lang="fr-CH" altLang="en-US" sz="2400" dirty="0">
                <a:solidFill>
                  <a:schemeClr val="tx1"/>
                </a:solidFill>
                <a:latin typeface="Arial Bold" charset="0"/>
              </a:rPr>
              <a:t>Bases légales</a:t>
            </a:r>
          </a:p>
          <a:p>
            <a:pPr marL="1143000" lvl="3" indent="-457200" defTabSz="812800">
              <a:buFont typeface="+mj-lt"/>
              <a:buAutoNum type="alphaUcPeriod"/>
              <a:defRPr/>
            </a:pPr>
            <a:endParaRPr lang="fr-CH" altLang="en-US" sz="2400" dirty="0">
              <a:solidFill>
                <a:schemeClr val="tx1"/>
              </a:solidFill>
              <a:latin typeface="Arial Bold" charset="0"/>
            </a:endParaRPr>
          </a:p>
          <a:p>
            <a:pPr marL="1143000" lvl="3" indent="-457200" defTabSz="812800">
              <a:buFont typeface="+mj-lt"/>
              <a:buAutoNum type="alphaUcPeriod"/>
              <a:defRPr/>
            </a:pPr>
            <a:r>
              <a:rPr lang="fr-CH" altLang="en-US" sz="2400" dirty="0">
                <a:solidFill>
                  <a:schemeClr val="tx1"/>
                </a:solidFill>
                <a:latin typeface="Arial Bold" charset="0"/>
              </a:rPr>
              <a:t>Autorités</a:t>
            </a:r>
          </a:p>
          <a:p>
            <a:pPr marL="1371600" lvl="4" indent="-457200" defTabSz="812800">
              <a:buFont typeface="+mj-lt"/>
              <a:buAutoNum type="alphaLcParenR"/>
              <a:defRPr/>
            </a:pPr>
            <a:r>
              <a:rPr lang="fr-CH" altLang="en-US" sz="2400" dirty="0">
                <a:solidFill>
                  <a:schemeClr val="tx1"/>
                </a:solidFill>
                <a:latin typeface="Arial Bold" charset="0"/>
              </a:rPr>
              <a:t>Offices de l’état civil / Représentations suisses à l’étranger</a:t>
            </a:r>
          </a:p>
          <a:p>
            <a:pPr marL="1371600" lvl="4" indent="-457200" defTabSz="812800">
              <a:buFont typeface="+mj-lt"/>
              <a:buAutoNum type="alphaLcParenR"/>
              <a:defRPr/>
            </a:pPr>
            <a:r>
              <a:rPr lang="fr-CH" altLang="en-US" sz="2400" dirty="0">
                <a:solidFill>
                  <a:schemeClr val="tx1"/>
                </a:solidFill>
                <a:latin typeface="Arial Bold" charset="0"/>
              </a:rPr>
              <a:t>Autorités de surveillance de l’état civil</a:t>
            </a:r>
          </a:p>
          <a:p>
            <a:pPr marL="1371600" lvl="4" indent="-457200" defTabSz="812800">
              <a:buFont typeface="+mj-lt"/>
              <a:buAutoNum type="alphaLcParenR"/>
              <a:defRPr/>
            </a:pPr>
            <a:endParaRPr lang="fr-CH" altLang="en-US" sz="2400" dirty="0">
              <a:solidFill>
                <a:schemeClr val="tx1"/>
              </a:solidFill>
              <a:latin typeface="Arial Bold" charset="0"/>
            </a:endParaRPr>
          </a:p>
          <a:p>
            <a:pPr marL="1143000" lvl="3" indent="-457200" defTabSz="812800">
              <a:buFont typeface="+mj-lt"/>
              <a:buAutoNum type="alphaUcPeriod"/>
              <a:defRPr/>
            </a:pPr>
            <a:r>
              <a:rPr lang="fr-CH" altLang="en-US" sz="2400" dirty="0">
                <a:solidFill>
                  <a:schemeClr val="tx1"/>
                </a:solidFill>
                <a:latin typeface="Arial Bold" charset="0"/>
              </a:rPr>
              <a:t>Preuves de données de l’état civil</a:t>
            </a:r>
          </a:p>
          <a:p>
            <a:pPr lvl="2" defTabSz="812800">
              <a:defRPr/>
            </a:pPr>
            <a:endParaRPr lang="fr-CH" altLang="en-US" sz="2400" dirty="0">
              <a:solidFill>
                <a:schemeClr val="tx1"/>
              </a:solidFill>
              <a:latin typeface="Arial Bold" charset="0"/>
            </a:endParaRPr>
          </a:p>
          <a:p>
            <a:pPr lvl="2" defTabSz="812800">
              <a:defRPr/>
            </a:pPr>
            <a:r>
              <a:rPr lang="fr-CH" altLang="en-US" sz="2400" dirty="0">
                <a:solidFill>
                  <a:schemeClr val="tx1"/>
                </a:solidFill>
                <a:latin typeface="Arial Bold" charset="0"/>
              </a:rPr>
              <a:t>Discussion, commentaires et questions</a:t>
            </a:r>
          </a:p>
        </p:txBody>
      </p:sp>
      <p:sp>
        <p:nvSpPr>
          <p:cNvPr id="27653" name="Espace réservé du numéro de diapositive 5">
            <a:extLst>
              <a:ext uri="{FF2B5EF4-FFF2-40B4-BE49-F238E27FC236}">
                <a16:creationId xmlns:a16="http://schemas.microsoft.com/office/drawing/2014/main" id="{B998A504-1F82-9B84-7675-3E731A7F84E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9pPr>
          </a:lstStyle>
          <a:p>
            <a:fld id="{1ECEC450-AB42-483E-8AE4-701F92A976B5}" type="slidenum">
              <a:rPr lang="fr-FR" altLang="en-US"/>
              <a:pPr/>
              <a:t>3</a:t>
            </a:fld>
            <a:endParaRPr lang="fr-FR" altLang="en-US" sz="900"/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AutoShape 1">
            <a:extLst>
              <a:ext uri="{FF2B5EF4-FFF2-40B4-BE49-F238E27FC236}">
                <a16:creationId xmlns:a16="http://schemas.microsoft.com/office/drawing/2014/main" id="{1B9430CC-B2FB-CD1F-71E0-A43FC85287FD}"/>
              </a:ext>
            </a:extLst>
          </p:cNvPr>
          <p:cNvSpPr>
            <a:spLocks/>
          </p:cNvSpPr>
          <p:nvPr/>
        </p:nvSpPr>
        <p:spPr bwMode="auto">
          <a:xfrm>
            <a:off x="1219200" y="6154738"/>
            <a:ext cx="5757863" cy="347662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lnSpc>
                <a:spcPct val="104000"/>
              </a:lnSpc>
            </a:pPr>
            <a:r>
              <a:rPr lang="fr-FR" altLang="en-US" sz="900">
                <a:latin typeface="Arial Bold" charset="0"/>
                <a:sym typeface="Arial Bold" charset="0"/>
              </a:rPr>
              <a:t>Office fédéral de l‘état civil</a:t>
            </a:r>
          </a:p>
          <a:p>
            <a:pPr eaLnBrk="1">
              <a:lnSpc>
                <a:spcPct val="104000"/>
              </a:lnSpc>
            </a:pPr>
            <a:r>
              <a:rPr lang="fr-FR" altLang="en-US" sz="900">
                <a:latin typeface="Arial Bold" charset="0"/>
                <a:sym typeface="Arial Bold" charset="0"/>
              </a:rPr>
              <a:t>Michel Montini, avocat</a:t>
            </a:r>
            <a:endParaRPr lang="fr-FR" altLang="en-US"/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14A9206D-1DD4-34D5-1F0A-38AA3A0C2DDE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187450" y="346075"/>
            <a:ext cx="7558088" cy="10255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defTabSz="914400" eaLnBrk="1"/>
            <a:endParaRPr lang="fr-FR" altLang="en-US" dirty="0"/>
          </a:p>
        </p:txBody>
      </p:sp>
      <p:sp>
        <p:nvSpPr>
          <p:cNvPr id="27652" name="Rectangle 4">
            <a:extLst>
              <a:ext uri="{FF2B5EF4-FFF2-40B4-BE49-F238E27FC236}">
                <a16:creationId xmlns:a16="http://schemas.microsoft.com/office/drawing/2014/main" id="{DBD87927-D51A-BAE1-A1C5-1AE36E082E7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257300" y="1046163"/>
            <a:ext cx="7558088" cy="4741862"/>
          </a:xfr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defTabSz="812800">
              <a:defRPr/>
            </a:pPr>
            <a:r>
              <a:rPr lang="fr-CH" altLang="en-US" sz="2400" dirty="0">
                <a:solidFill>
                  <a:schemeClr val="tx1"/>
                </a:solidFill>
                <a:latin typeface="Arial Bold" charset="0"/>
              </a:rPr>
              <a:t>A. Bases légales	</a:t>
            </a:r>
          </a:p>
          <a:p>
            <a:pPr defTabSz="812800">
              <a:defRPr/>
            </a:pPr>
            <a:r>
              <a:rPr lang="fr-CH" altLang="en-US" sz="2400" dirty="0">
                <a:solidFill>
                  <a:schemeClr val="tx1"/>
                </a:solidFill>
                <a:latin typeface="Arial Bold" charset="0"/>
                <a:hlinkClick r:id="rId2"/>
              </a:rPr>
              <a:t>Droit national</a:t>
            </a:r>
            <a:endParaRPr lang="fr-CH" altLang="en-US" sz="2400" dirty="0">
              <a:solidFill>
                <a:schemeClr val="tx1"/>
              </a:solidFill>
              <a:latin typeface="Arial Bold" charset="0"/>
            </a:endParaRPr>
          </a:p>
          <a:p>
            <a:pPr marL="514350" indent="-514350" defTabSz="812800">
              <a:buFont typeface="+mj-lt"/>
              <a:buAutoNum type="arabicPeriod"/>
              <a:defRPr/>
            </a:pPr>
            <a:r>
              <a:rPr lang="fr-CH" altLang="en-US" sz="2000" dirty="0">
                <a:solidFill>
                  <a:schemeClr val="tx1"/>
                </a:solidFill>
                <a:latin typeface="Arial Bold" charset="0"/>
                <a:hlinkClick r:id="rId3"/>
              </a:rPr>
              <a:t>Constitution fédérale </a:t>
            </a:r>
            <a:r>
              <a:rPr lang="fr-CH" altLang="en-US" sz="2000" dirty="0">
                <a:solidFill>
                  <a:schemeClr val="tx1"/>
                </a:solidFill>
                <a:latin typeface="Arial Bold" charset="0"/>
              </a:rPr>
              <a:t>(art. 7, 14, 37, 38, 122)</a:t>
            </a:r>
          </a:p>
          <a:p>
            <a:pPr marL="514350" indent="-514350" defTabSz="812800">
              <a:buFont typeface="+mj-lt"/>
              <a:buAutoNum type="arabicPeriod"/>
              <a:defRPr/>
            </a:pPr>
            <a:r>
              <a:rPr lang="fr-CH" altLang="en-US" sz="2000" dirty="0">
                <a:solidFill>
                  <a:schemeClr val="tx1"/>
                </a:solidFill>
                <a:latin typeface="Arial Bold" charset="0"/>
              </a:rPr>
              <a:t>Lois</a:t>
            </a:r>
          </a:p>
          <a:p>
            <a:pPr marL="742950" lvl="1" indent="-514350" defTabSz="812800">
              <a:buFont typeface="+mj-lt"/>
              <a:buAutoNum type="arabicPeriod"/>
              <a:defRPr/>
            </a:pPr>
            <a:r>
              <a:rPr lang="fr-CH" altLang="en-US" sz="2000" dirty="0">
                <a:solidFill>
                  <a:schemeClr val="tx1"/>
                </a:solidFill>
                <a:latin typeface="Arial Bold" charset="0"/>
                <a:hlinkClick r:id="rId4"/>
              </a:rPr>
              <a:t>Code civil suisse</a:t>
            </a:r>
            <a:r>
              <a:rPr lang="fr-CH" altLang="en-US" sz="2000" dirty="0">
                <a:solidFill>
                  <a:schemeClr val="tx1"/>
                </a:solidFill>
                <a:latin typeface="Arial Bold" charset="0"/>
              </a:rPr>
              <a:t> (art. 33 et 39 à 49; art. 90 </a:t>
            </a:r>
            <a:r>
              <a:rPr lang="fr-CH" altLang="en-US" sz="2000" dirty="0" err="1">
                <a:solidFill>
                  <a:schemeClr val="tx1"/>
                </a:solidFill>
                <a:latin typeface="Arial Bold" charset="0"/>
              </a:rPr>
              <a:t>ss</a:t>
            </a:r>
            <a:r>
              <a:rPr lang="fr-CH" altLang="en-US" sz="2000" dirty="0">
                <a:solidFill>
                  <a:schemeClr val="tx1"/>
                </a:solidFill>
                <a:latin typeface="Arial Bold" charset="0"/>
              </a:rPr>
              <a:t>)</a:t>
            </a:r>
          </a:p>
          <a:p>
            <a:pPr marL="742950" lvl="1" indent="-514350" defTabSz="812800">
              <a:buFont typeface="+mj-lt"/>
              <a:buAutoNum type="arabicPeriod"/>
              <a:defRPr/>
            </a:pPr>
            <a:r>
              <a:rPr lang="fr-CH" altLang="en-US" sz="2000" dirty="0">
                <a:solidFill>
                  <a:schemeClr val="tx1"/>
                </a:solidFill>
                <a:latin typeface="Arial Bold" charset="0"/>
                <a:hlinkClick r:id="rId5"/>
              </a:rPr>
              <a:t>Loi sur la nationalité suisse</a:t>
            </a:r>
            <a:endParaRPr lang="fr-CH" altLang="en-US" sz="2000" dirty="0">
              <a:solidFill>
                <a:schemeClr val="tx1"/>
              </a:solidFill>
              <a:latin typeface="Arial Bold" charset="0"/>
            </a:endParaRPr>
          </a:p>
          <a:p>
            <a:pPr marL="742950" lvl="1" indent="-514350" defTabSz="812800">
              <a:buFont typeface="+mj-lt"/>
              <a:buAutoNum type="arabicPeriod"/>
              <a:defRPr/>
            </a:pPr>
            <a:r>
              <a:rPr lang="fr-CH" altLang="en-US" sz="2000" dirty="0">
                <a:solidFill>
                  <a:schemeClr val="tx1"/>
                </a:solidFill>
                <a:latin typeface="Arial Bold" charset="0"/>
                <a:hlinkClick r:id="rId6"/>
              </a:rPr>
              <a:t>Loi sur le partenariat enregistré</a:t>
            </a:r>
            <a:endParaRPr lang="fr-CH" altLang="en-US" sz="2000" dirty="0">
              <a:solidFill>
                <a:schemeClr val="tx1"/>
              </a:solidFill>
              <a:latin typeface="Arial Bold" charset="0"/>
            </a:endParaRPr>
          </a:p>
          <a:p>
            <a:pPr marL="742950" lvl="1" indent="-514350" defTabSz="812800">
              <a:buFont typeface="+mj-lt"/>
              <a:buAutoNum type="arabicPeriod"/>
              <a:defRPr/>
            </a:pPr>
            <a:r>
              <a:rPr lang="fr-CH" altLang="en-US" sz="2000" dirty="0">
                <a:solidFill>
                  <a:schemeClr val="tx1"/>
                </a:solidFill>
                <a:latin typeface="Arial Bold" charset="0"/>
                <a:hlinkClick r:id="rId7"/>
              </a:rPr>
              <a:t>Loi sur le droit international privé </a:t>
            </a:r>
            <a:r>
              <a:rPr lang="fr-CH" altLang="en-US" sz="2000" dirty="0">
                <a:solidFill>
                  <a:schemeClr val="tx1"/>
                </a:solidFill>
                <a:latin typeface="Arial Bold" charset="0"/>
              </a:rPr>
              <a:t>(art. 32)</a:t>
            </a:r>
          </a:p>
          <a:p>
            <a:pPr marL="514350" indent="-514350" defTabSz="812800">
              <a:buFont typeface="+mj-lt"/>
              <a:buAutoNum type="arabicPeriod"/>
              <a:defRPr/>
            </a:pPr>
            <a:r>
              <a:rPr lang="fr-CH" altLang="en-US" sz="2000" dirty="0">
                <a:solidFill>
                  <a:schemeClr val="tx1"/>
                </a:solidFill>
                <a:latin typeface="Arial Bold" charset="0"/>
                <a:hlinkClick r:id="rId8"/>
              </a:rPr>
              <a:t>Ordonnance sur l’état civil </a:t>
            </a:r>
            <a:r>
              <a:rPr lang="fr-CH" altLang="en-US" sz="2000" dirty="0">
                <a:solidFill>
                  <a:schemeClr val="tx1"/>
                </a:solidFill>
                <a:latin typeface="Arial Bold" charset="0"/>
              </a:rPr>
              <a:t>et </a:t>
            </a:r>
            <a:r>
              <a:rPr lang="fr-CH" altLang="en-US" sz="2000" dirty="0">
                <a:solidFill>
                  <a:schemeClr val="tx1"/>
                </a:solidFill>
                <a:latin typeface="Arial Bold" charset="0"/>
                <a:hlinkClick r:id="rId9"/>
              </a:rPr>
              <a:t>ordonnance sur les émoluments en matière d’état civil</a:t>
            </a:r>
            <a:endParaRPr lang="fr-CH" altLang="en-US" sz="2000" dirty="0">
              <a:solidFill>
                <a:schemeClr val="tx1"/>
              </a:solidFill>
              <a:latin typeface="Arial Bold" charset="0"/>
            </a:endParaRPr>
          </a:p>
          <a:p>
            <a:pPr marL="514350" indent="-514350" defTabSz="812800">
              <a:buFont typeface="+mj-lt"/>
              <a:buAutoNum type="arabicPeriod"/>
              <a:defRPr/>
            </a:pPr>
            <a:r>
              <a:rPr lang="fr-CH" altLang="en-US" sz="2000" dirty="0">
                <a:solidFill>
                  <a:schemeClr val="tx1"/>
                </a:solidFill>
                <a:latin typeface="Arial Bold" charset="0"/>
                <a:hlinkClick r:id="rId10"/>
              </a:rPr>
              <a:t>Directives, circulaires et communications de l’Office fédéral de l’état civil</a:t>
            </a:r>
            <a:endParaRPr lang="fr-CH" altLang="en-US" sz="2000" dirty="0">
              <a:solidFill>
                <a:schemeClr val="tx1"/>
              </a:solidFill>
              <a:latin typeface="Arial Bold" charset="0"/>
            </a:endParaRPr>
          </a:p>
          <a:p>
            <a:pPr marL="514350" indent="-514350" defTabSz="812800">
              <a:buFont typeface="+mj-lt"/>
              <a:buAutoNum type="arabicPeriod"/>
              <a:defRPr/>
            </a:pPr>
            <a:r>
              <a:rPr lang="fr-CH" altLang="en-US" sz="2000" dirty="0">
                <a:solidFill>
                  <a:schemeClr val="tx1"/>
                </a:solidFill>
                <a:latin typeface="Arial Bold" charset="0"/>
              </a:rPr>
              <a:t>Dispositions cantonales soumises à approbation à l’exclusion de la rémunération (</a:t>
            </a:r>
            <a:r>
              <a:rPr lang="fr-CH" altLang="en-US" sz="2000" dirty="0">
                <a:solidFill>
                  <a:schemeClr val="tx1"/>
                </a:solidFill>
                <a:latin typeface="Arial Bold" charset="0"/>
                <a:hlinkClick r:id="rId11"/>
              </a:rPr>
              <a:t>art. 49 CC</a:t>
            </a:r>
            <a:r>
              <a:rPr lang="fr-CH" altLang="en-US" sz="2000" dirty="0">
                <a:solidFill>
                  <a:schemeClr val="tx1"/>
                </a:solidFill>
                <a:latin typeface="Arial Bold" charset="0"/>
              </a:rPr>
              <a:t>)</a:t>
            </a:r>
          </a:p>
          <a:p>
            <a:pPr marL="1885950" lvl="5" indent="-514350" defTabSz="812800">
              <a:buFont typeface="+mj-lt"/>
              <a:buAutoNum type="arabicPeriod"/>
              <a:defRPr/>
            </a:pPr>
            <a:endParaRPr lang="fr-CH" altLang="en-US" sz="2000" dirty="0">
              <a:solidFill>
                <a:schemeClr val="tx1"/>
              </a:solidFill>
              <a:latin typeface="Arial Bold" charset="0"/>
            </a:endParaRPr>
          </a:p>
          <a:p>
            <a:pPr marL="1428750" lvl="4" indent="-514350" defTabSz="812800">
              <a:buFont typeface="+mj-lt"/>
              <a:buAutoNum type="arabicPeriod"/>
              <a:defRPr/>
            </a:pPr>
            <a:endParaRPr lang="fr-CH" altLang="en-US" sz="2400" dirty="0">
              <a:solidFill>
                <a:schemeClr val="tx1"/>
              </a:solidFill>
              <a:latin typeface="Arial Bold" charset="0"/>
            </a:endParaRPr>
          </a:p>
        </p:txBody>
      </p:sp>
      <p:sp>
        <p:nvSpPr>
          <p:cNvPr id="27653" name="Espace réservé du numéro de diapositive 5">
            <a:extLst>
              <a:ext uri="{FF2B5EF4-FFF2-40B4-BE49-F238E27FC236}">
                <a16:creationId xmlns:a16="http://schemas.microsoft.com/office/drawing/2014/main" id="{B998A504-1F82-9B84-7675-3E731A7F84E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9pPr>
          </a:lstStyle>
          <a:p>
            <a:fld id="{1ECEC450-AB42-483E-8AE4-701F92A976B5}" type="slidenum">
              <a:rPr lang="fr-FR" altLang="en-US"/>
              <a:pPr/>
              <a:t>4</a:t>
            </a:fld>
            <a:endParaRPr lang="fr-FR" altLang="en-US" sz="900"/>
          </a:p>
        </p:txBody>
      </p:sp>
    </p:spTree>
    <p:extLst>
      <p:ext uri="{BB962C8B-B14F-4D97-AF65-F5344CB8AC3E}">
        <p14:creationId xmlns:p14="http://schemas.microsoft.com/office/powerpoint/2010/main" val="104905708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CA607E-F5EC-FE04-CD2A-D462661114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AutoShape 1">
            <a:extLst>
              <a:ext uri="{FF2B5EF4-FFF2-40B4-BE49-F238E27FC236}">
                <a16:creationId xmlns:a16="http://schemas.microsoft.com/office/drawing/2014/main" id="{5A63DACC-3E1B-4CB7-68AC-3A9555AA7AF2}"/>
              </a:ext>
            </a:extLst>
          </p:cNvPr>
          <p:cNvSpPr>
            <a:spLocks/>
          </p:cNvSpPr>
          <p:nvPr/>
        </p:nvSpPr>
        <p:spPr bwMode="auto">
          <a:xfrm>
            <a:off x="1219200" y="6154738"/>
            <a:ext cx="5757863" cy="347662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lnSpc>
                <a:spcPct val="104000"/>
              </a:lnSpc>
            </a:pPr>
            <a:r>
              <a:rPr lang="fr-FR" altLang="en-US" sz="900">
                <a:latin typeface="Arial Bold" charset="0"/>
                <a:sym typeface="Arial Bold" charset="0"/>
              </a:rPr>
              <a:t>Office fédéral de l‘état civil</a:t>
            </a:r>
          </a:p>
          <a:p>
            <a:pPr eaLnBrk="1">
              <a:lnSpc>
                <a:spcPct val="104000"/>
              </a:lnSpc>
            </a:pPr>
            <a:r>
              <a:rPr lang="fr-FR" altLang="en-US" sz="900">
                <a:latin typeface="Arial Bold" charset="0"/>
                <a:sym typeface="Arial Bold" charset="0"/>
              </a:rPr>
              <a:t>Michel Montini, avocat</a:t>
            </a:r>
            <a:endParaRPr lang="fr-FR" altLang="en-US"/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C5DA34C3-E55D-FF6D-4D7B-34A88537E628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187450" y="346075"/>
            <a:ext cx="7558088" cy="10255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defTabSz="914400" eaLnBrk="1"/>
            <a:endParaRPr lang="fr-FR" altLang="en-US" dirty="0"/>
          </a:p>
        </p:txBody>
      </p:sp>
      <p:sp>
        <p:nvSpPr>
          <p:cNvPr id="27652" name="Rectangle 4">
            <a:extLst>
              <a:ext uri="{FF2B5EF4-FFF2-40B4-BE49-F238E27FC236}">
                <a16:creationId xmlns:a16="http://schemas.microsoft.com/office/drawing/2014/main" id="{ECA28B1E-05D3-7169-89DD-8038FAC3516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257300" y="1046163"/>
            <a:ext cx="7558088" cy="4741862"/>
          </a:xfr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defTabSz="812800">
              <a:defRPr/>
            </a:pPr>
            <a:r>
              <a:rPr lang="fr-CH" altLang="en-US" sz="2400" dirty="0">
                <a:solidFill>
                  <a:schemeClr val="tx1"/>
                </a:solidFill>
                <a:latin typeface="Arial Bold" charset="0"/>
              </a:rPr>
              <a:t>A. Bases légales	</a:t>
            </a:r>
          </a:p>
          <a:p>
            <a:pPr defTabSz="812800">
              <a:defRPr/>
            </a:pPr>
            <a:r>
              <a:rPr lang="fr-CH" altLang="en-US" sz="2400" dirty="0">
                <a:solidFill>
                  <a:schemeClr val="tx1"/>
                </a:solidFill>
                <a:latin typeface="Arial Bold" charset="0"/>
                <a:hlinkClick r:id="rId2"/>
              </a:rPr>
              <a:t>Droit international</a:t>
            </a:r>
            <a:endParaRPr lang="fr-CH" altLang="en-US" sz="2400" dirty="0">
              <a:solidFill>
                <a:schemeClr val="tx1"/>
              </a:solidFill>
              <a:latin typeface="Arial Bold" charset="0"/>
            </a:endParaRPr>
          </a:p>
          <a:p>
            <a:pPr marL="457200" indent="-457200" defTabSz="812800">
              <a:buFont typeface="+mj-lt"/>
              <a:buAutoNum type="arabicPeriod"/>
              <a:defRPr/>
            </a:pPr>
            <a:r>
              <a:rPr lang="fr-CH" altLang="en-US" sz="2000" dirty="0">
                <a:solidFill>
                  <a:schemeClr val="tx1"/>
                </a:solidFill>
                <a:latin typeface="Arial Bold" charset="0"/>
              </a:rPr>
              <a:t>Conventions de la CIEC</a:t>
            </a:r>
          </a:p>
          <a:p>
            <a:pPr defTabSz="812800">
              <a:defRPr/>
            </a:pPr>
            <a:r>
              <a:rPr lang="fr-CH" altLang="en-US" sz="2000" dirty="0">
                <a:solidFill>
                  <a:schemeClr val="tx1"/>
                </a:solidFill>
                <a:latin typeface="Arial Bold" charset="0"/>
              </a:rPr>
              <a:t>Conventions no 1, 2, 5, 6, 9, 13, 16, 20 et 34 </a:t>
            </a:r>
          </a:p>
          <a:p>
            <a:pPr marL="457200" indent="-457200" defTabSz="812800">
              <a:buFont typeface="+mj-lt"/>
              <a:buAutoNum type="arabicPeriod" startAt="2"/>
              <a:defRPr/>
            </a:pPr>
            <a:r>
              <a:rPr lang="fr-CH" altLang="en-US" sz="2000" dirty="0">
                <a:solidFill>
                  <a:schemeClr val="tx1"/>
                </a:solidFill>
                <a:latin typeface="Arial Bold" charset="0"/>
              </a:rPr>
              <a:t>Autres conventions multilatérales</a:t>
            </a:r>
          </a:p>
          <a:p>
            <a:pPr defTabSz="812800">
              <a:defRPr/>
            </a:pPr>
            <a:r>
              <a:rPr lang="fr-CH" altLang="en-US" sz="2000" dirty="0">
                <a:solidFill>
                  <a:schemeClr val="tx1"/>
                </a:solidFill>
                <a:latin typeface="Arial Bold" charset="0"/>
                <a:hlinkClick r:id="rId3"/>
              </a:rPr>
              <a:t>Convention supprimant l’exigence de la légalisation des actes publics étrangers</a:t>
            </a:r>
            <a:endParaRPr lang="fr-CH" altLang="en-US" sz="2000" dirty="0">
              <a:solidFill>
                <a:schemeClr val="tx1"/>
              </a:solidFill>
              <a:latin typeface="Arial Bold" charset="0"/>
            </a:endParaRPr>
          </a:p>
          <a:p>
            <a:pPr defTabSz="812800">
              <a:defRPr/>
            </a:pPr>
            <a:r>
              <a:rPr lang="fr-CH" altLang="en-US" sz="2000" dirty="0">
                <a:solidFill>
                  <a:schemeClr val="tx1"/>
                </a:solidFill>
                <a:latin typeface="Arial Bold" charset="0"/>
                <a:hlinkClick r:id="rId4"/>
              </a:rPr>
              <a:t>Convention relative aux droits de l'enfant</a:t>
            </a:r>
            <a:r>
              <a:rPr lang="fr-CH" altLang="en-US" sz="2000" dirty="0">
                <a:solidFill>
                  <a:schemeClr val="tx1"/>
                </a:solidFill>
                <a:latin typeface="Arial Bold" charset="0"/>
              </a:rPr>
              <a:t> </a:t>
            </a:r>
          </a:p>
          <a:p>
            <a:pPr defTabSz="812800">
              <a:defRPr/>
            </a:pPr>
            <a:r>
              <a:rPr lang="fr-CH" altLang="en-US" sz="2000" dirty="0">
                <a:solidFill>
                  <a:schemeClr val="tx1"/>
                </a:solidFill>
                <a:latin typeface="Arial Bold" charset="0"/>
                <a:hlinkClick r:id="rId5"/>
              </a:rPr>
              <a:t>Convention relative au statut des réfugiés </a:t>
            </a:r>
            <a:endParaRPr lang="fr-CH" altLang="en-US" sz="2000" dirty="0">
              <a:solidFill>
                <a:schemeClr val="tx1"/>
              </a:solidFill>
              <a:latin typeface="Arial Bold" charset="0"/>
            </a:endParaRPr>
          </a:p>
          <a:p>
            <a:pPr defTabSz="812800">
              <a:defRPr/>
            </a:pPr>
            <a:r>
              <a:rPr lang="fr-CH" altLang="en-US" sz="2000" dirty="0">
                <a:solidFill>
                  <a:schemeClr val="tx1"/>
                </a:solidFill>
                <a:latin typeface="Arial Bold" charset="0"/>
              </a:rPr>
              <a:t>Conventions de Vienne </a:t>
            </a:r>
            <a:r>
              <a:rPr lang="fr-CH" altLang="en-US" sz="2000" dirty="0">
                <a:solidFill>
                  <a:schemeClr val="tx1"/>
                </a:solidFill>
                <a:latin typeface="Arial Bold" charset="0"/>
                <a:hlinkClick r:id="rId6"/>
              </a:rPr>
              <a:t>sur les relations diplomatiques</a:t>
            </a:r>
            <a:r>
              <a:rPr lang="fr-CH" altLang="en-US" sz="2000" dirty="0">
                <a:solidFill>
                  <a:schemeClr val="tx1"/>
                </a:solidFill>
                <a:latin typeface="Arial Bold" charset="0"/>
              </a:rPr>
              <a:t> / </a:t>
            </a:r>
            <a:r>
              <a:rPr lang="fr-CH" altLang="en-US" sz="2000" dirty="0">
                <a:solidFill>
                  <a:schemeClr val="tx1"/>
                </a:solidFill>
                <a:latin typeface="Arial Bold" charset="0"/>
                <a:hlinkClick r:id="rId7"/>
              </a:rPr>
              <a:t>sur les relations consulaires </a:t>
            </a:r>
            <a:endParaRPr lang="fr-CH" altLang="en-US" sz="2000" dirty="0">
              <a:solidFill>
                <a:schemeClr val="tx1"/>
              </a:solidFill>
              <a:latin typeface="Arial Bold" charset="0"/>
            </a:endParaRPr>
          </a:p>
          <a:p>
            <a:pPr marL="457200" indent="-457200" defTabSz="812800">
              <a:buFont typeface="+mj-lt"/>
              <a:buAutoNum type="arabicPeriod" startAt="3"/>
              <a:defRPr/>
            </a:pPr>
            <a:r>
              <a:rPr lang="fr-CH" altLang="en-US" sz="2000" dirty="0">
                <a:solidFill>
                  <a:schemeClr val="tx1"/>
                </a:solidFill>
                <a:latin typeface="Arial Bold" charset="0"/>
              </a:rPr>
              <a:t>Accords bilatéraux </a:t>
            </a:r>
          </a:p>
          <a:p>
            <a:pPr defTabSz="812800">
              <a:defRPr/>
            </a:pPr>
            <a:r>
              <a:rPr lang="fr-CH" altLang="en-US" sz="2000" dirty="0">
                <a:solidFill>
                  <a:schemeClr val="tx1"/>
                </a:solidFill>
                <a:latin typeface="Arial Bold" charset="0"/>
              </a:rPr>
              <a:t>communication directe </a:t>
            </a:r>
            <a:r>
              <a:rPr lang="fr-CH" altLang="en-US" sz="2000" dirty="0">
                <a:solidFill>
                  <a:schemeClr val="tx1"/>
                </a:solidFill>
                <a:latin typeface="Arial Bold" charset="0"/>
                <a:hlinkClick r:id="rId8"/>
              </a:rPr>
              <a:t>Allemagne</a:t>
            </a:r>
            <a:r>
              <a:rPr lang="fr-CH" altLang="en-US" sz="2000" dirty="0">
                <a:solidFill>
                  <a:schemeClr val="tx1"/>
                </a:solidFill>
                <a:latin typeface="Arial Bold" charset="0"/>
              </a:rPr>
              <a:t>, </a:t>
            </a:r>
            <a:r>
              <a:rPr lang="fr-CH" altLang="en-US" sz="2000" dirty="0">
                <a:solidFill>
                  <a:schemeClr val="tx1"/>
                </a:solidFill>
                <a:latin typeface="Arial Bold" charset="0"/>
                <a:hlinkClick r:id="rId9"/>
              </a:rPr>
              <a:t>Autriche</a:t>
            </a:r>
            <a:r>
              <a:rPr lang="fr-CH" altLang="en-US" sz="2000" dirty="0">
                <a:solidFill>
                  <a:schemeClr val="tx1"/>
                </a:solidFill>
                <a:latin typeface="Arial Bold" charset="0"/>
              </a:rPr>
              <a:t> et </a:t>
            </a:r>
            <a:r>
              <a:rPr lang="fr-CH" altLang="en-US" sz="2000" dirty="0">
                <a:solidFill>
                  <a:schemeClr val="tx1"/>
                </a:solidFill>
                <a:latin typeface="Arial Bold" charset="0"/>
                <a:hlinkClick r:id="rId10"/>
              </a:rPr>
              <a:t>Italie</a:t>
            </a:r>
            <a:r>
              <a:rPr lang="fr-CH" altLang="en-US" sz="2000" dirty="0">
                <a:solidFill>
                  <a:schemeClr val="tx1"/>
                </a:solidFill>
                <a:latin typeface="Arial Bold" charset="0"/>
              </a:rPr>
              <a:t> </a:t>
            </a:r>
          </a:p>
          <a:p>
            <a:pPr defTabSz="812800">
              <a:defRPr/>
            </a:pPr>
            <a:r>
              <a:rPr lang="fr-CH" altLang="en-US" sz="2000" dirty="0">
                <a:solidFill>
                  <a:schemeClr val="tx1"/>
                </a:solidFill>
                <a:latin typeface="Arial Bold" charset="0"/>
              </a:rPr>
              <a:t>dispense de légalisation </a:t>
            </a:r>
            <a:r>
              <a:rPr lang="fr-CH" altLang="en-US" sz="2000" dirty="0">
                <a:solidFill>
                  <a:schemeClr val="tx1"/>
                </a:solidFill>
                <a:latin typeface="Arial Bold" charset="0"/>
                <a:hlinkClick r:id="rId11"/>
              </a:rPr>
              <a:t>Belgique</a:t>
            </a:r>
            <a:r>
              <a:rPr lang="fr-CH" altLang="en-US" sz="2000" dirty="0">
                <a:solidFill>
                  <a:schemeClr val="tx1"/>
                </a:solidFill>
                <a:latin typeface="Arial Bold" charset="0"/>
              </a:rPr>
              <a:t> </a:t>
            </a:r>
          </a:p>
          <a:p>
            <a:pPr defTabSz="812800">
              <a:defRPr/>
            </a:pPr>
            <a:r>
              <a:rPr lang="fr-CH" altLang="en-US" sz="2000" dirty="0">
                <a:solidFill>
                  <a:schemeClr val="tx1"/>
                </a:solidFill>
                <a:latin typeface="Arial Bold" charset="0"/>
              </a:rPr>
              <a:t>délivrance d’extraits de ressortissants indigents </a:t>
            </a:r>
            <a:r>
              <a:rPr lang="fr-CH" altLang="en-US" sz="2000" dirty="0">
                <a:solidFill>
                  <a:schemeClr val="tx1"/>
                </a:solidFill>
                <a:latin typeface="Arial Bold" charset="0"/>
                <a:hlinkClick r:id="rId12"/>
              </a:rPr>
              <a:t>France</a:t>
            </a:r>
            <a:r>
              <a:rPr lang="fr-CH" altLang="en-US" sz="2000" dirty="0">
                <a:solidFill>
                  <a:schemeClr val="tx1"/>
                </a:solidFill>
                <a:latin typeface="Arial Bold" charset="0"/>
              </a:rPr>
              <a:t> </a:t>
            </a:r>
          </a:p>
          <a:p>
            <a:pPr marL="1371600" lvl="4" indent="-457200" defTabSz="812800">
              <a:buFont typeface="+mj-lt"/>
              <a:buAutoNum type="arabicPeriod" startAt="3"/>
              <a:defRPr/>
            </a:pPr>
            <a:endParaRPr lang="fr-CH" altLang="en-US" sz="2000" dirty="0">
              <a:solidFill>
                <a:schemeClr val="tx1"/>
              </a:solidFill>
              <a:latin typeface="Arial Bold" charset="0"/>
            </a:endParaRPr>
          </a:p>
          <a:p>
            <a:pPr marL="1428750" lvl="4" indent="-514350" defTabSz="812800">
              <a:buFont typeface="+mj-lt"/>
              <a:buAutoNum type="arabicPeriod" startAt="3"/>
              <a:defRPr/>
            </a:pPr>
            <a:endParaRPr lang="fr-CH" altLang="en-US" sz="2400" dirty="0">
              <a:solidFill>
                <a:schemeClr val="tx1"/>
              </a:solidFill>
              <a:latin typeface="Arial Bold" charset="0"/>
            </a:endParaRPr>
          </a:p>
        </p:txBody>
      </p:sp>
      <p:sp>
        <p:nvSpPr>
          <p:cNvPr id="27653" name="Espace réservé du numéro de diapositive 5">
            <a:extLst>
              <a:ext uri="{FF2B5EF4-FFF2-40B4-BE49-F238E27FC236}">
                <a16:creationId xmlns:a16="http://schemas.microsoft.com/office/drawing/2014/main" id="{82078B24-F1C2-4F58-2030-8100DD47D0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9pPr>
          </a:lstStyle>
          <a:p>
            <a:fld id="{1ECEC450-AB42-483E-8AE4-701F92A976B5}" type="slidenum">
              <a:rPr lang="fr-FR" altLang="en-US"/>
              <a:pPr/>
              <a:t>5</a:t>
            </a:fld>
            <a:endParaRPr lang="fr-FR" altLang="en-US" sz="900"/>
          </a:p>
        </p:txBody>
      </p:sp>
    </p:spTree>
    <p:extLst>
      <p:ext uri="{BB962C8B-B14F-4D97-AF65-F5344CB8AC3E}">
        <p14:creationId xmlns:p14="http://schemas.microsoft.com/office/powerpoint/2010/main" val="2721302782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BE7273-A413-44CD-0722-318EB532A1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AutoShape 1">
            <a:extLst>
              <a:ext uri="{FF2B5EF4-FFF2-40B4-BE49-F238E27FC236}">
                <a16:creationId xmlns:a16="http://schemas.microsoft.com/office/drawing/2014/main" id="{ADA8EE49-E70D-1AE7-6AE3-0A60C4F0CA7F}"/>
              </a:ext>
            </a:extLst>
          </p:cNvPr>
          <p:cNvSpPr>
            <a:spLocks/>
          </p:cNvSpPr>
          <p:nvPr/>
        </p:nvSpPr>
        <p:spPr bwMode="auto">
          <a:xfrm>
            <a:off x="1219200" y="6154738"/>
            <a:ext cx="5757863" cy="347662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lnSpc>
                <a:spcPct val="104000"/>
              </a:lnSpc>
            </a:pPr>
            <a:r>
              <a:rPr lang="fr-FR" altLang="en-US" sz="900">
                <a:latin typeface="Arial Bold" charset="0"/>
                <a:sym typeface="Arial Bold" charset="0"/>
              </a:rPr>
              <a:t>Office fédéral de l‘état civil</a:t>
            </a:r>
          </a:p>
          <a:p>
            <a:pPr eaLnBrk="1">
              <a:lnSpc>
                <a:spcPct val="104000"/>
              </a:lnSpc>
            </a:pPr>
            <a:r>
              <a:rPr lang="fr-FR" altLang="en-US" sz="900">
                <a:latin typeface="Arial Bold" charset="0"/>
                <a:sym typeface="Arial Bold" charset="0"/>
              </a:rPr>
              <a:t>Michel Montini, avocat</a:t>
            </a:r>
            <a:endParaRPr lang="fr-FR" altLang="en-US"/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7557E77E-10DB-CF0F-12B1-B41E4C7AB3E9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187450" y="346075"/>
            <a:ext cx="7558088" cy="10255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defTabSz="914400" eaLnBrk="1"/>
            <a:endParaRPr lang="fr-FR" altLang="en-US" dirty="0"/>
          </a:p>
        </p:txBody>
      </p:sp>
      <p:sp>
        <p:nvSpPr>
          <p:cNvPr id="27652" name="Rectangle 4">
            <a:extLst>
              <a:ext uri="{FF2B5EF4-FFF2-40B4-BE49-F238E27FC236}">
                <a16:creationId xmlns:a16="http://schemas.microsoft.com/office/drawing/2014/main" id="{750DE9D3-B7CF-1BD6-DCFA-E8491FA8D2A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257300" y="1046163"/>
            <a:ext cx="7558088" cy="4741862"/>
          </a:xfr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defTabSz="812800">
              <a:defRPr/>
            </a:pPr>
            <a:r>
              <a:rPr lang="fr-CH" altLang="en-US" sz="2400" dirty="0">
                <a:solidFill>
                  <a:schemeClr val="tx1"/>
                </a:solidFill>
                <a:latin typeface="Arial Bold" charset="0"/>
              </a:rPr>
              <a:t>B. Autorités	</a:t>
            </a:r>
          </a:p>
          <a:p>
            <a:pPr defTabSz="812800">
              <a:defRPr/>
            </a:pPr>
            <a:r>
              <a:rPr lang="fr-CH" altLang="en-US" sz="2400" dirty="0">
                <a:solidFill>
                  <a:schemeClr val="tx1"/>
                </a:solidFill>
                <a:latin typeface="Arial Bold" charset="0"/>
              </a:rPr>
              <a:t>Offices de l’état civil et représentations suisses à l’étranger</a:t>
            </a:r>
            <a:endParaRPr lang="fr-CH" sz="2000" b="1" dirty="0"/>
          </a:p>
          <a:p>
            <a:pPr fontAlgn="ctr"/>
            <a:endParaRPr lang="fr-CH" sz="2000" b="1" dirty="0"/>
          </a:p>
          <a:p>
            <a:pPr fontAlgn="ctr"/>
            <a:r>
              <a:rPr lang="fr-CH" sz="2000" b="1" dirty="0"/>
              <a:t>Art. 44 du Code civil suisse</a:t>
            </a:r>
          </a:p>
          <a:p>
            <a:r>
              <a:rPr lang="fr-CH" sz="2000" baseline="30000" dirty="0"/>
              <a:t>1</a:t>
            </a:r>
            <a:r>
              <a:rPr lang="fr-CH" sz="2000" dirty="0"/>
              <a:t> Les officiers de l’état civil ont notamment les attributions suivantes:</a:t>
            </a:r>
          </a:p>
          <a:p>
            <a:r>
              <a:rPr lang="fr-CH" sz="2000" dirty="0"/>
              <a:t>1. tenir les registres;</a:t>
            </a:r>
          </a:p>
          <a:p>
            <a:r>
              <a:rPr lang="fr-CH" sz="2000" dirty="0"/>
              <a:t>2. établir les communications et délivrer les extraits;</a:t>
            </a:r>
          </a:p>
          <a:p>
            <a:r>
              <a:rPr lang="fr-CH" sz="2000" dirty="0"/>
              <a:t>3. diriger la procédure préparatoire du mariage et célébrer le mariage;</a:t>
            </a:r>
          </a:p>
          <a:p>
            <a:r>
              <a:rPr lang="fr-CH" sz="2000" dirty="0"/>
              <a:t>4. recevoir les déclarations relatives à l’état civil.</a:t>
            </a:r>
          </a:p>
          <a:p>
            <a:r>
              <a:rPr lang="fr-CH" sz="2000" baseline="30000" dirty="0"/>
              <a:t>2</a:t>
            </a:r>
            <a:r>
              <a:rPr lang="fr-CH" sz="2000" dirty="0"/>
              <a:t> À titre exceptionnel, le Conseil fédéral peut conférer certaines de ces attributions à des représentants de la Suisse à l’étranger.</a:t>
            </a:r>
          </a:p>
          <a:p>
            <a:endParaRPr lang="fr-CH" sz="2000" dirty="0"/>
          </a:p>
          <a:p>
            <a:pPr fontAlgn="ctr"/>
            <a:r>
              <a:rPr lang="fr-CH" sz="2000" b="1" dirty="0"/>
              <a:t>Art. 1 à 5 de l’</a:t>
            </a:r>
            <a:r>
              <a:rPr lang="fr-CH" sz="2000" b="1" dirty="0">
                <a:hlinkClick r:id="rId2"/>
              </a:rPr>
              <a:t>Ordonnance sur l’état civil</a:t>
            </a:r>
            <a:endParaRPr lang="fr-CH" sz="2000" b="1" dirty="0"/>
          </a:p>
          <a:p>
            <a:pPr marL="1371600" lvl="4" indent="-457200" defTabSz="812800">
              <a:buAutoNum type="alphaLcParenR"/>
              <a:defRPr/>
            </a:pPr>
            <a:endParaRPr lang="fr-CH" altLang="en-US" sz="2400" dirty="0">
              <a:solidFill>
                <a:schemeClr val="tx1"/>
              </a:solidFill>
              <a:latin typeface="Arial Bold" charset="0"/>
            </a:endParaRPr>
          </a:p>
          <a:p>
            <a:pPr marL="1371600" lvl="4" indent="-457200" defTabSz="812800">
              <a:buFont typeface="+mj-lt"/>
              <a:buAutoNum type="arabicPeriod" startAt="3"/>
              <a:defRPr/>
            </a:pPr>
            <a:endParaRPr lang="fr-CH" altLang="en-US" sz="2000" dirty="0">
              <a:solidFill>
                <a:schemeClr val="tx1"/>
              </a:solidFill>
              <a:latin typeface="Arial Bold" charset="0"/>
            </a:endParaRPr>
          </a:p>
          <a:p>
            <a:pPr marL="1428750" lvl="4" indent="-514350" defTabSz="812800">
              <a:buFont typeface="+mj-lt"/>
              <a:buAutoNum type="arabicPeriod" startAt="3"/>
              <a:defRPr/>
            </a:pPr>
            <a:endParaRPr lang="fr-CH" altLang="en-US" sz="2400" dirty="0">
              <a:solidFill>
                <a:schemeClr val="tx1"/>
              </a:solidFill>
              <a:latin typeface="Arial Bold" charset="0"/>
            </a:endParaRPr>
          </a:p>
        </p:txBody>
      </p:sp>
      <p:sp>
        <p:nvSpPr>
          <p:cNvPr id="27653" name="Espace réservé du numéro de diapositive 5">
            <a:extLst>
              <a:ext uri="{FF2B5EF4-FFF2-40B4-BE49-F238E27FC236}">
                <a16:creationId xmlns:a16="http://schemas.microsoft.com/office/drawing/2014/main" id="{0F90B41A-3E66-0AFC-21B7-8F43134B7AB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9pPr>
          </a:lstStyle>
          <a:p>
            <a:fld id="{1ECEC450-AB42-483E-8AE4-701F92A976B5}" type="slidenum">
              <a:rPr lang="fr-FR" altLang="en-US"/>
              <a:pPr/>
              <a:t>6</a:t>
            </a:fld>
            <a:endParaRPr lang="fr-FR" altLang="en-US" sz="900"/>
          </a:p>
        </p:txBody>
      </p:sp>
    </p:spTree>
    <p:extLst>
      <p:ext uri="{BB962C8B-B14F-4D97-AF65-F5344CB8AC3E}">
        <p14:creationId xmlns:p14="http://schemas.microsoft.com/office/powerpoint/2010/main" val="755285684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0312D2-47EA-9DB0-F786-93A5A30929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AutoShape 1">
            <a:extLst>
              <a:ext uri="{FF2B5EF4-FFF2-40B4-BE49-F238E27FC236}">
                <a16:creationId xmlns:a16="http://schemas.microsoft.com/office/drawing/2014/main" id="{72AB8C49-143F-8460-D6DB-83C093B2988B}"/>
              </a:ext>
            </a:extLst>
          </p:cNvPr>
          <p:cNvSpPr>
            <a:spLocks/>
          </p:cNvSpPr>
          <p:nvPr/>
        </p:nvSpPr>
        <p:spPr bwMode="auto">
          <a:xfrm>
            <a:off x="1219200" y="6154738"/>
            <a:ext cx="5757863" cy="347662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lnSpc>
                <a:spcPct val="104000"/>
              </a:lnSpc>
            </a:pPr>
            <a:r>
              <a:rPr lang="fr-FR" altLang="en-US" sz="900">
                <a:latin typeface="Arial Bold" charset="0"/>
                <a:sym typeface="Arial Bold" charset="0"/>
              </a:rPr>
              <a:t>Office fédéral de l‘état civil</a:t>
            </a:r>
          </a:p>
          <a:p>
            <a:pPr eaLnBrk="1">
              <a:lnSpc>
                <a:spcPct val="104000"/>
              </a:lnSpc>
            </a:pPr>
            <a:r>
              <a:rPr lang="fr-FR" altLang="en-US" sz="900">
                <a:latin typeface="Arial Bold" charset="0"/>
                <a:sym typeface="Arial Bold" charset="0"/>
              </a:rPr>
              <a:t>Michel Montini, avocat</a:t>
            </a:r>
            <a:endParaRPr lang="fr-FR" altLang="en-US"/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BC19C7FC-7FF9-CCBF-6C06-C23D9A679B61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187450" y="346075"/>
            <a:ext cx="7558088" cy="10255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defTabSz="914400" eaLnBrk="1"/>
            <a:endParaRPr lang="fr-FR" altLang="en-US" dirty="0"/>
          </a:p>
        </p:txBody>
      </p:sp>
      <p:sp>
        <p:nvSpPr>
          <p:cNvPr id="27652" name="Rectangle 4">
            <a:extLst>
              <a:ext uri="{FF2B5EF4-FFF2-40B4-BE49-F238E27FC236}">
                <a16:creationId xmlns:a16="http://schemas.microsoft.com/office/drawing/2014/main" id="{9017F898-D47C-C93C-5F24-06077EEABDA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257300" y="1046163"/>
            <a:ext cx="7558088" cy="4741862"/>
          </a:xfr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defTabSz="812800">
              <a:defRPr/>
            </a:pPr>
            <a:r>
              <a:rPr lang="fr-CH" altLang="en-US" sz="2400" dirty="0">
                <a:solidFill>
                  <a:schemeClr val="tx1"/>
                </a:solidFill>
                <a:latin typeface="Arial Bold" charset="0"/>
              </a:rPr>
              <a:t>Autorités cantonales et fédérales de surveillance</a:t>
            </a:r>
            <a:endParaRPr lang="fr-CH" sz="2000" b="1" dirty="0"/>
          </a:p>
          <a:p>
            <a:pPr defTabSz="812800">
              <a:defRPr/>
            </a:pPr>
            <a:r>
              <a:rPr lang="fr-CH" sz="2000" b="1" dirty="0"/>
              <a:t>Art. 45 du Code civil suisse</a:t>
            </a:r>
          </a:p>
          <a:p>
            <a:r>
              <a:rPr lang="fr-CH" sz="2000" baseline="30000" dirty="0"/>
              <a:t>1</a:t>
            </a:r>
            <a:r>
              <a:rPr lang="fr-CH" sz="2000" dirty="0"/>
              <a:t> Chaque canton institue une autorité de surveillance.</a:t>
            </a:r>
          </a:p>
          <a:p>
            <a:r>
              <a:rPr lang="fr-CH" sz="2000" baseline="30000" dirty="0"/>
              <a:t>2</a:t>
            </a:r>
            <a:r>
              <a:rPr lang="fr-CH" sz="2000" dirty="0"/>
              <a:t> Cette autorité a notamment les attributions suivantes:</a:t>
            </a:r>
          </a:p>
          <a:p>
            <a:pPr lvl="1"/>
            <a:r>
              <a:rPr lang="fr-CH" sz="2000" dirty="0"/>
              <a:t>1. exercer la surveillance sur les offices de l’état civil;</a:t>
            </a:r>
          </a:p>
          <a:p>
            <a:pPr lvl="1"/>
            <a:r>
              <a:rPr lang="fr-CH" sz="2000" dirty="0"/>
              <a:t>2. assister et conseiller les officiers de l’état civil;</a:t>
            </a:r>
          </a:p>
          <a:p>
            <a:pPr lvl="1"/>
            <a:r>
              <a:rPr lang="fr-CH" sz="2000" dirty="0"/>
              <a:t>3. collaborer à la tenue des registres et à la procédure préparatoire du mariage;</a:t>
            </a:r>
          </a:p>
          <a:p>
            <a:pPr lvl="1"/>
            <a:r>
              <a:rPr lang="fr-CH" sz="2000" dirty="0"/>
              <a:t>4. décider de la reconnaissance et de la transcription des faits d’état civil survenus à l’étranger et des décisions relatives à l’état civil prises par des autorités étrangères;</a:t>
            </a:r>
          </a:p>
          <a:p>
            <a:pPr lvl="1"/>
            <a:r>
              <a:rPr lang="fr-CH" sz="2000" dirty="0"/>
              <a:t>5. assurer la formation et la formation continue des personnes qui travaillent dans le domaine de l’état civil.</a:t>
            </a:r>
          </a:p>
          <a:p>
            <a:r>
              <a:rPr lang="fr-CH" sz="2000" baseline="30000" dirty="0"/>
              <a:t>3</a:t>
            </a:r>
            <a:r>
              <a:rPr lang="fr-CH" sz="2000" dirty="0"/>
              <a:t> La Confédération exerce la haute surveillance. Elle peut saisir les voies de droit cantonales contre les décisions des officiers de l’état civil et celles des autorités de surveillance.</a:t>
            </a:r>
          </a:p>
          <a:p>
            <a:endParaRPr lang="fr-CH" sz="2000" dirty="0"/>
          </a:p>
          <a:p>
            <a:pPr marL="1371600" lvl="4" indent="-457200" defTabSz="812800">
              <a:buAutoNum type="alphaLcParenR"/>
              <a:defRPr/>
            </a:pPr>
            <a:endParaRPr lang="fr-CH" altLang="en-US" sz="2400" dirty="0">
              <a:solidFill>
                <a:schemeClr val="tx1"/>
              </a:solidFill>
              <a:latin typeface="Arial Bold" charset="0"/>
            </a:endParaRPr>
          </a:p>
          <a:p>
            <a:pPr marL="1371600" lvl="4" indent="-457200" defTabSz="812800">
              <a:buFont typeface="+mj-lt"/>
              <a:buAutoNum type="arabicPeriod" startAt="3"/>
              <a:defRPr/>
            </a:pPr>
            <a:endParaRPr lang="fr-CH" altLang="en-US" sz="2000" dirty="0">
              <a:solidFill>
                <a:schemeClr val="tx1"/>
              </a:solidFill>
              <a:latin typeface="Arial Bold" charset="0"/>
            </a:endParaRPr>
          </a:p>
          <a:p>
            <a:pPr marL="1428750" lvl="4" indent="-514350" defTabSz="812800">
              <a:buFont typeface="+mj-lt"/>
              <a:buAutoNum type="arabicPeriod" startAt="3"/>
              <a:defRPr/>
            </a:pPr>
            <a:endParaRPr lang="fr-CH" altLang="en-US" sz="2400" dirty="0">
              <a:solidFill>
                <a:schemeClr val="tx1"/>
              </a:solidFill>
              <a:latin typeface="Arial Bold" charset="0"/>
            </a:endParaRPr>
          </a:p>
        </p:txBody>
      </p:sp>
      <p:sp>
        <p:nvSpPr>
          <p:cNvPr id="27653" name="Espace réservé du numéro de diapositive 5">
            <a:extLst>
              <a:ext uri="{FF2B5EF4-FFF2-40B4-BE49-F238E27FC236}">
                <a16:creationId xmlns:a16="http://schemas.microsoft.com/office/drawing/2014/main" id="{DF9FC512-8D94-31AA-ABEB-D1CF3FFD62C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9pPr>
          </a:lstStyle>
          <a:p>
            <a:fld id="{1ECEC450-AB42-483E-8AE4-701F92A976B5}" type="slidenum">
              <a:rPr lang="fr-FR" altLang="en-US"/>
              <a:pPr/>
              <a:t>7</a:t>
            </a:fld>
            <a:endParaRPr lang="fr-FR" altLang="en-US" sz="900"/>
          </a:p>
        </p:txBody>
      </p:sp>
    </p:spTree>
    <p:extLst>
      <p:ext uri="{BB962C8B-B14F-4D97-AF65-F5344CB8AC3E}">
        <p14:creationId xmlns:p14="http://schemas.microsoft.com/office/powerpoint/2010/main" val="2009891599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64C4E9-E942-DD85-9C22-964CCC848C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AutoShape 1">
            <a:extLst>
              <a:ext uri="{FF2B5EF4-FFF2-40B4-BE49-F238E27FC236}">
                <a16:creationId xmlns:a16="http://schemas.microsoft.com/office/drawing/2014/main" id="{8C3C1161-5114-7F8E-1D7B-C02749CEBD8F}"/>
              </a:ext>
            </a:extLst>
          </p:cNvPr>
          <p:cNvSpPr>
            <a:spLocks/>
          </p:cNvSpPr>
          <p:nvPr/>
        </p:nvSpPr>
        <p:spPr bwMode="auto">
          <a:xfrm>
            <a:off x="1219200" y="6154738"/>
            <a:ext cx="5757863" cy="347662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lnSpc>
                <a:spcPct val="104000"/>
              </a:lnSpc>
            </a:pPr>
            <a:r>
              <a:rPr lang="fr-FR" altLang="en-US" sz="900">
                <a:latin typeface="Arial Bold" charset="0"/>
                <a:sym typeface="Arial Bold" charset="0"/>
              </a:rPr>
              <a:t>Office fédéral de l‘état civil</a:t>
            </a:r>
          </a:p>
          <a:p>
            <a:pPr eaLnBrk="1">
              <a:lnSpc>
                <a:spcPct val="104000"/>
              </a:lnSpc>
            </a:pPr>
            <a:r>
              <a:rPr lang="fr-FR" altLang="en-US" sz="900">
                <a:latin typeface="Arial Bold" charset="0"/>
                <a:sym typeface="Arial Bold" charset="0"/>
              </a:rPr>
              <a:t>Michel Montini, avocat</a:t>
            </a:r>
            <a:endParaRPr lang="fr-FR" altLang="en-US"/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2AA2B17A-2F9D-1344-F634-8196F12EB361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187450" y="346075"/>
            <a:ext cx="7558088" cy="10255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defTabSz="914400" eaLnBrk="1"/>
            <a:endParaRPr lang="fr-FR" altLang="en-US" dirty="0"/>
          </a:p>
        </p:txBody>
      </p:sp>
      <p:sp>
        <p:nvSpPr>
          <p:cNvPr id="27652" name="Rectangle 4">
            <a:extLst>
              <a:ext uri="{FF2B5EF4-FFF2-40B4-BE49-F238E27FC236}">
                <a16:creationId xmlns:a16="http://schemas.microsoft.com/office/drawing/2014/main" id="{CBDDA2C9-4C54-120B-979B-6CE0B380AEF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257300" y="1046163"/>
            <a:ext cx="7558088" cy="4741862"/>
          </a:xfr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defTabSz="812800">
              <a:defRPr/>
            </a:pPr>
            <a:r>
              <a:rPr lang="fr-CH" altLang="en-US" sz="2400" dirty="0">
                <a:solidFill>
                  <a:schemeClr val="tx1"/>
                </a:solidFill>
                <a:latin typeface="Arial Bold" charset="0"/>
              </a:rPr>
              <a:t>C. Preuve de données de l’état civil	</a:t>
            </a:r>
          </a:p>
          <a:p>
            <a:pPr fontAlgn="ctr"/>
            <a:endParaRPr lang="fr-CH" sz="2000" b="1" dirty="0"/>
          </a:p>
          <a:p>
            <a:pPr fontAlgn="ctr"/>
            <a:r>
              <a:rPr lang="fr-CH" sz="2000" b="1" dirty="0"/>
              <a:t>Art. 41 du Code civil suisse</a:t>
            </a:r>
          </a:p>
          <a:p>
            <a:r>
              <a:rPr lang="fr-CH" sz="2000" baseline="30000" dirty="0"/>
              <a:t>1</a:t>
            </a:r>
            <a:r>
              <a:rPr lang="fr-CH" sz="2000" dirty="0"/>
              <a:t> Lorsque les données relatives à l’état civil doivent être établies par des documents, l’autorité cantonale de surveillance peut admettre que la preuve repose sur une déclaration faite à l’officier de l’état civil, pour autant que les données ne soient pas litigieuses et que la présentation des documents s’avère impossible ou ne puisse raisonnablement être exigée.</a:t>
            </a:r>
          </a:p>
          <a:p>
            <a:r>
              <a:rPr lang="fr-CH" sz="2000" baseline="30000" dirty="0"/>
              <a:t>2</a:t>
            </a:r>
            <a:r>
              <a:rPr lang="fr-CH" sz="2000" dirty="0"/>
              <a:t> L’officier de l’état civil invite expressément la personne qui procède à la déclaration à dire la vérité et la rend attentive aux conséquences pénales d’une fausse déclaration.</a:t>
            </a:r>
          </a:p>
          <a:p>
            <a:endParaRPr lang="fr-CH" sz="2000" dirty="0"/>
          </a:p>
          <a:p>
            <a:pPr fontAlgn="ctr"/>
            <a:r>
              <a:rPr lang="fr-CH" sz="2000" b="1" dirty="0">
                <a:hlinkClick r:id="rId2"/>
              </a:rPr>
              <a:t>Art. 17 de l’Ordonnance sur l’état civil</a:t>
            </a:r>
            <a:endParaRPr lang="fr-CH" sz="2000" b="1" dirty="0"/>
          </a:p>
          <a:p>
            <a:pPr marL="1371600" lvl="4" indent="-457200" defTabSz="812800">
              <a:buAutoNum type="alphaLcParenR"/>
              <a:defRPr/>
            </a:pPr>
            <a:endParaRPr lang="fr-CH" altLang="en-US" sz="2400" dirty="0">
              <a:solidFill>
                <a:schemeClr val="tx1"/>
              </a:solidFill>
              <a:latin typeface="Arial Bold" charset="0"/>
            </a:endParaRPr>
          </a:p>
          <a:p>
            <a:pPr marL="1371600" lvl="4" indent="-457200" defTabSz="812800">
              <a:buFont typeface="+mj-lt"/>
              <a:buAutoNum type="arabicPeriod" startAt="3"/>
              <a:defRPr/>
            </a:pPr>
            <a:endParaRPr lang="fr-CH" altLang="en-US" sz="2000" dirty="0">
              <a:solidFill>
                <a:schemeClr val="tx1"/>
              </a:solidFill>
              <a:latin typeface="Arial Bold" charset="0"/>
            </a:endParaRPr>
          </a:p>
          <a:p>
            <a:pPr marL="1428750" lvl="4" indent="-514350" defTabSz="812800">
              <a:buFont typeface="+mj-lt"/>
              <a:buAutoNum type="arabicPeriod" startAt="3"/>
              <a:defRPr/>
            </a:pPr>
            <a:endParaRPr lang="fr-CH" altLang="en-US" sz="2400" dirty="0">
              <a:solidFill>
                <a:schemeClr val="tx1"/>
              </a:solidFill>
              <a:latin typeface="Arial Bold" charset="0"/>
            </a:endParaRPr>
          </a:p>
        </p:txBody>
      </p:sp>
      <p:sp>
        <p:nvSpPr>
          <p:cNvPr id="27653" name="Espace réservé du numéro de diapositive 5">
            <a:extLst>
              <a:ext uri="{FF2B5EF4-FFF2-40B4-BE49-F238E27FC236}">
                <a16:creationId xmlns:a16="http://schemas.microsoft.com/office/drawing/2014/main" id="{9678CD05-B838-4F3F-3942-A48600A50C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9pPr>
          </a:lstStyle>
          <a:p>
            <a:fld id="{1ECEC450-AB42-483E-8AE4-701F92A976B5}" type="slidenum">
              <a:rPr lang="fr-FR" altLang="en-US"/>
              <a:pPr/>
              <a:t>8</a:t>
            </a:fld>
            <a:endParaRPr lang="fr-FR" altLang="en-US" sz="900"/>
          </a:p>
        </p:txBody>
      </p:sp>
    </p:spTree>
    <p:extLst>
      <p:ext uri="{BB962C8B-B14F-4D97-AF65-F5344CB8AC3E}">
        <p14:creationId xmlns:p14="http://schemas.microsoft.com/office/powerpoint/2010/main" val="2218180524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19191F-7BC7-D346-8D87-ECAF3A22E6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AutoShape 1">
            <a:extLst>
              <a:ext uri="{FF2B5EF4-FFF2-40B4-BE49-F238E27FC236}">
                <a16:creationId xmlns:a16="http://schemas.microsoft.com/office/drawing/2014/main" id="{68AB0D56-A11E-4C89-11CD-E6DCF1B21763}"/>
              </a:ext>
            </a:extLst>
          </p:cNvPr>
          <p:cNvSpPr>
            <a:spLocks/>
          </p:cNvSpPr>
          <p:nvPr/>
        </p:nvSpPr>
        <p:spPr bwMode="auto">
          <a:xfrm>
            <a:off x="1219200" y="6154738"/>
            <a:ext cx="5757863" cy="347662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lnSpc>
                <a:spcPct val="104000"/>
              </a:lnSpc>
            </a:pPr>
            <a:r>
              <a:rPr lang="fr-FR" altLang="en-US" sz="900">
                <a:latin typeface="Arial Bold" charset="0"/>
                <a:sym typeface="Arial Bold" charset="0"/>
              </a:rPr>
              <a:t>Office fédéral de l‘état civil</a:t>
            </a:r>
          </a:p>
          <a:p>
            <a:pPr eaLnBrk="1">
              <a:lnSpc>
                <a:spcPct val="104000"/>
              </a:lnSpc>
            </a:pPr>
            <a:r>
              <a:rPr lang="fr-FR" altLang="en-US" sz="900">
                <a:latin typeface="Arial Bold" charset="0"/>
                <a:sym typeface="Arial Bold" charset="0"/>
              </a:rPr>
              <a:t>Michel Montini, avocat</a:t>
            </a:r>
            <a:endParaRPr lang="fr-FR" altLang="en-US"/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789F3C5C-CCD5-C3F7-7138-845C877BE83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187450" y="346075"/>
            <a:ext cx="7558088" cy="10255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defTabSz="914400" eaLnBrk="1"/>
            <a:endParaRPr lang="fr-FR" altLang="en-US" dirty="0"/>
          </a:p>
        </p:txBody>
      </p:sp>
      <p:sp>
        <p:nvSpPr>
          <p:cNvPr id="27652" name="Rectangle 4">
            <a:extLst>
              <a:ext uri="{FF2B5EF4-FFF2-40B4-BE49-F238E27FC236}">
                <a16:creationId xmlns:a16="http://schemas.microsoft.com/office/drawing/2014/main" id="{5488DD3D-0BE0-FAA1-FE56-FDE4986E119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257300" y="1046163"/>
            <a:ext cx="7558088" cy="4741862"/>
          </a:xfr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defTabSz="812800">
              <a:defRPr/>
            </a:pPr>
            <a:r>
              <a:rPr lang="fr-CH" altLang="en-US" sz="2400" dirty="0">
                <a:solidFill>
                  <a:schemeClr val="tx1"/>
                </a:solidFill>
                <a:latin typeface="Arial Bold" charset="0"/>
              </a:rPr>
              <a:t>C. Preuve de données de l’état civil	</a:t>
            </a:r>
          </a:p>
          <a:p>
            <a:pPr fontAlgn="ctr"/>
            <a:endParaRPr lang="fr-CH" sz="2000" b="1" dirty="0"/>
          </a:p>
          <a:p>
            <a:pPr fontAlgn="ctr"/>
            <a:r>
              <a:rPr lang="fr-CH" sz="2000" b="1" dirty="0"/>
              <a:t>Art. 42 du Code civil suisse</a:t>
            </a:r>
          </a:p>
          <a:p>
            <a:r>
              <a:rPr lang="fr-CH" sz="2000" baseline="30000" dirty="0"/>
              <a:t>1</a:t>
            </a:r>
            <a:r>
              <a:rPr lang="fr-CH" sz="2000" dirty="0"/>
              <a:t> Toute personne qui justifie d’un intérêt personnel légitime peut demander au juge d’ordonner l’inscription, la rectification ou la radiation de données litigieuses relatives à l’état civil. Les autorités cantonales de surveillance concernées sont entendues et le juge leur notifie sa décision.</a:t>
            </a:r>
          </a:p>
          <a:p>
            <a:r>
              <a:rPr lang="fr-CH" sz="2000" baseline="30000" dirty="0"/>
              <a:t>2</a:t>
            </a:r>
            <a:r>
              <a:rPr lang="fr-CH" sz="2000" dirty="0"/>
              <a:t> Les autorités cantonales de surveillance ont également qualité pour agir.</a:t>
            </a:r>
          </a:p>
          <a:p>
            <a:pPr fontAlgn="ctr"/>
            <a:r>
              <a:rPr lang="fr-CH" sz="2000" b="1" dirty="0">
                <a:hlinkClick r:id="rId2"/>
              </a:rPr>
              <a:t>Art. 17 de l’Ordonnance sur l’état civil</a:t>
            </a:r>
            <a:endParaRPr lang="fr-CH" sz="2000" b="1" dirty="0"/>
          </a:p>
          <a:p>
            <a:pPr fontAlgn="ctr"/>
            <a:r>
              <a:rPr lang="fr-CH" sz="2000" b="1" dirty="0"/>
              <a:t>Art. 43 du Code civil suisse</a:t>
            </a:r>
          </a:p>
          <a:p>
            <a:r>
              <a:rPr lang="fr-CH" sz="2000" dirty="0"/>
              <a:t>Les autorités de l’état civil rectifient d’office les inexactitudes résultant d’une inadvertance ou d’une erreur manifestes.</a:t>
            </a:r>
          </a:p>
          <a:p>
            <a:pPr fontAlgn="ctr"/>
            <a:r>
              <a:rPr lang="fr-CH" sz="2000" b="1" dirty="0"/>
              <a:t>Art. </a:t>
            </a:r>
            <a:r>
              <a:rPr lang="fr-CH" sz="2000" b="1" dirty="0" err="1"/>
              <a:t>19a</a:t>
            </a:r>
            <a:r>
              <a:rPr lang="fr-CH" sz="2000" b="1" dirty="0"/>
              <a:t> et 29 de </a:t>
            </a:r>
            <a:r>
              <a:rPr lang="fr-CH" sz="2000" b="1" dirty="0">
                <a:hlinkClick r:id="rId3"/>
              </a:rPr>
              <a:t>l’Ordonnance sur l’état civil</a:t>
            </a:r>
            <a:endParaRPr lang="fr-CH" sz="2000" b="1" dirty="0"/>
          </a:p>
          <a:p>
            <a:endParaRPr lang="fr-CH" altLang="en-US" sz="2400" dirty="0">
              <a:solidFill>
                <a:schemeClr val="tx1"/>
              </a:solidFill>
              <a:latin typeface="Arial Bold" charset="0"/>
            </a:endParaRPr>
          </a:p>
          <a:p>
            <a:pPr marL="1371600" lvl="4" indent="-457200" defTabSz="812800">
              <a:buFont typeface="+mj-lt"/>
              <a:buAutoNum type="arabicPeriod" startAt="3"/>
              <a:defRPr/>
            </a:pPr>
            <a:endParaRPr lang="fr-CH" altLang="en-US" sz="2000" dirty="0">
              <a:solidFill>
                <a:schemeClr val="tx1"/>
              </a:solidFill>
              <a:latin typeface="Arial Bold" charset="0"/>
            </a:endParaRPr>
          </a:p>
          <a:p>
            <a:pPr marL="1428750" lvl="4" indent="-514350" defTabSz="812800">
              <a:buFont typeface="+mj-lt"/>
              <a:buAutoNum type="arabicPeriod" startAt="3"/>
              <a:defRPr/>
            </a:pPr>
            <a:endParaRPr lang="fr-CH" altLang="en-US" sz="2400" dirty="0">
              <a:solidFill>
                <a:schemeClr val="tx1"/>
              </a:solidFill>
              <a:latin typeface="Arial Bold" charset="0"/>
            </a:endParaRPr>
          </a:p>
        </p:txBody>
      </p:sp>
      <p:sp>
        <p:nvSpPr>
          <p:cNvPr id="27653" name="Espace réservé du numéro de diapositive 5">
            <a:extLst>
              <a:ext uri="{FF2B5EF4-FFF2-40B4-BE49-F238E27FC236}">
                <a16:creationId xmlns:a16="http://schemas.microsoft.com/office/drawing/2014/main" id="{085E91B6-7267-42D3-26D7-4B1A2EEE79A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9pPr>
          </a:lstStyle>
          <a:p>
            <a:fld id="{1ECEC450-AB42-483E-8AE4-701F92A976B5}" type="slidenum">
              <a:rPr lang="fr-FR" altLang="en-US"/>
              <a:pPr/>
              <a:t>9</a:t>
            </a:fld>
            <a:endParaRPr lang="fr-FR" altLang="en-US" sz="900"/>
          </a:p>
        </p:txBody>
      </p:sp>
    </p:spTree>
    <p:extLst>
      <p:ext uri="{BB962C8B-B14F-4D97-AF65-F5344CB8AC3E}">
        <p14:creationId xmlns:p14="http://schemas.microsoft.com/office/powerpoint/2010/main" val="3138394692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AutoShape 1">
            <a:extLst>
              <a:ext uri="{FF2B5EF4-FFF2-40B4-BE49-F238E27FC236}">
                <a16:creationId xmlns:a16="http://schemas.microsoft.com/office/drawing/2014/main" id="{4B78B195-5073-2625-BF1F-579DBD638DE4}"/>
              </a:ext>
            </a:extLst>
          </p:cNvPr>
          <p:cNvSpPr>
            <a:spLocks/>
          </p:cNvSpPr>
          <p:nvPr/>
        </p:nvSpPr>
        <p:spPr bwMode="auto">
          <a:xfrm>
            <a:off x="1187450" y="6165850"/>
            <a:ext cx="5757863" cy="347663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  <p:txBody>
          <a:bodyPr lIns="45719" tIns="45719" rIns="45719" bIns="45719"/>
          <a:lstStyle>
            <a:lvl1pPr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lnSpc>
                <a:spcPct val="104000"/>
              </a:lnSpc>
            </a:pPr>
            <a:r>
              <a:rPr lang="fr-FR" altLang="en-US" sz="900">
                <a:latin typeface="Arial Bold" charset="0"/>
                <a:sym typeface="Arial Bold" charset="0"/>
              </a:rPr>
              <a:t>Office fédéral de l‘état civil</a:t>
            </a:r>
          </a:p>
          <a:p>
            <a:pPr eaLnBrk="1">
              <a:lnSpc>
                <a:spcPct val="104000"/>
              </a:lnSpc>
            </a:pPr>
            <a:r>
              <a:rPr lang="fr-FR" altLang="en-US" sz="900">
                <a:latin typeface="Arial Bold" charset="0"/>
                <a:sym typeface="Arial Bold" charset="0"/>
              </a:rPr>
              <a:t>Michel Montini, avocat</a:t>
            </a:r>
            <a:endParaRPr lang="fr-FR" altLang="en-US"/>
          </a:p>
        </p:txBody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6A608A3B-09E5-1A4A-324B-4C2CD5D42BE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187450" y="250825"/>
            <a:ext cx="7558088" cy="10255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defTabSz="914400" eaLnBrk="1"/>
            <a:endParaRPr lang="en-US" altLang="en-US"/>
          </a:p>
        </p:txBody>
      </p:sp>
      <p:sp>
        <p:nvSpPr>
          <p:cNvPr id="53252" name="Rectangle 4">
            <a:extLst>
              <a:ext uri="{FF2B5EF4-FFF2-40B4-BE49-F238E27FC236}">
                <a16:creationId xmlns:a16="http://schemas.microsoft.com/office/drawing/2014/main" id="{355071EF-1854-9D98-0E46-295FBD02851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187450" y="1258888"/>
            <a:ext cx="7558088" cy="47418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179388" indent="-179388" defTabSz="914400" eaLnBrk="1">
              <a:spcBef>
                <a:spcPts val="500"/>
              </a:spcBef>
              <a:buFontTx/>
              <a:buChar char="•"/>
            </a:pPr>
            <a:endParaRPr lang="fr-FR" altLang="en-US" sz="28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179388" indent="-179388" defTabSz="914400" eaLnBrk="1">
              <a:spcBef>
                <a:spcPts val="500"/>
              </a:spcBef>
              <a:buFontTx/>
              <a:buChar char="•"/>
            </a:pPr>
            <a:endParaRPr lang="fr-FR" altLang="en-US" sz="28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457200" lvl="1" defTabSz="914400" eaLnBrk="1">
              <a:spcBef>
                <a:spcPts val="900"/>
              </a:spcBef>
            </a:pPr>
            <a:r>
              <a:rPr lang="fr-FR" altLang="en-US" sz="4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Merci de votre attention !</a:t>
            </a:r>
          </a:p>
          <a:p>
            <a:pPr marL="179388" indent="-179388" defTabSz="914400" eaLnBrk="1">
              <a:spcBef>
                <a:spcPts val="900"/>
              </a:spcBef>
            </a:pPr>
            <a:r>
              <a:rPr lang="fr-FR" altLang="en-US" sz="4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			Vos commentaires</a:t>
            </a:r>
          </a:p>
          <a:p>
            <a:pPr marL="179388" indent="-179388" defTabSz="914400" eaLnBrk="1">
              <a:spcBef>
                <a:spcPts val="900"/>
              </a:spcBef>
            </a:pPr>
            <a:r>
              <a:rPr lang="fr-FR" altLang="en-US" sz="4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				Vos questions ?</a:t>
            </a:r>
          </a:p>
          <a:p>
            <a:pPr marL="179388" indent="-179388" algn="r" defTabSz="914400" eaLnBrk="1">
              <a:spcBef>
                <a:spcPts val="900"/>
              </a:spcBef>
            </a:pPr>
            <a:r>
              <a:rPr lang="fr-FR" altLang="en-US" sz="4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</a:p>
        </p:txBody>
      </p:sp>
      <p:sp>
        <p:nvSpPr>
          <p:cNvPr id="53253" name="Espace réservé du numéro de diapositive 5">
            <a:extLst>
              <a:ext uri="{FF2B5EF4-FFF2-40B4-BE49-F238E27FC236}">
                <a16:creationId xmlns:a16="http://schemas.microsoft.com/office/drawing/2014/main" id="{CE1B230D-7F87-C6D5-76AE-B879F2668A0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Arial" panose="020B0604020202020204" pitchFamily="34" charset="0"/>
              </a:defRPr>
            </a:lvl9pPr>
          </a:lstStyle>
          <a:p>
            <a:fld id="{5A8A1171-876F-4A69-BBAC-D6C34FD596D5}" type="slidenum">
              <a:rPr lang="fr-FR" altLang="en-US"/>
              <a:pPr/>
              <a:t>10</a:t>
            </a:fld>
            <a:endParaRPr lang="fr-FR" altLang="en-US" sz="900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FF00FF"/>
      </a:folHlink>
    </a:clrScheme>
    <a:fontScheme name="Thème Office">
      <a:majorFont>
        <a:latin typeface="Helvetica"/>
        <a:ea typeface="Helvetica"/>
        <a:cs typeface="Helvetica"/>
      </a:majorFont>
      <a:minorFont>
        <a:latin typeface="Helvetica"/>
        <a:ea typeface="Helvetica"/>
        <a:cs typeface="Helvetic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5400" cap="flat" cmpd="sng" algn="ctr">
          <a:solidFill>
            <a:srgbClr val="BBE0E3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45719" tIns="45719" rIns="45719" bIns="45719" numCol="1" anchor="t" anchorCtr="0" compatLnSpc="1">
        <a:prstTxWarp prst="textNoShape">
          <a:avLst/>
        </a:prstTxWarp>
      </a:bodyPr>
      <a:lstStyle>
        <a:defPPr marL="457200" marR="0" indent="0" algn="l" defTabSz="9144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pitchFamily="34" charset="0"/>
            <a:cs typeface="Arial" pitchFamily="34" charset="0"/>
            <a:sym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5400" cap="flat" cmpd="sng" algn="ctr">
          <a:solidFill>
            <a:srgbClr val="BBE0E3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45719" tIns="45719" rIns="45719" bIns="45719" numCol="1" anchor="t" anchorCtr="0" compatLnSpc="1">
        <a:prstTxWarp prst="textNoShape">
          <a:avLst/>
        </a:prstTxWarp>
      </a:bodyPr>
      <a:lstStyle>
        <a:defPPr marL="457200" marR="0" indent="0" algn="l" defTabSz="9144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pitchFamily="34" charset="0"/>
            <a:cs typeface="Arial" pitchFamily="34" charset="0"/>
            <a:sym typeface="Arial" pitchFamily="34" charset="0"/>
          </a:defRPr>
        </a:defPPr>
      </a:lstStyle>
    </a:lnDef>
  </a:objectDefaults>
  <a:extraClrSchemeLst/>
</a:theme>
</file>

<file path=ppt/theme/theme2.xml><?xml version="1.0" encoding="utf-8"?>
<a:theme xmlns:a="http://schemas.openxmlformats.org/drawingml/2006/main" name="1_Thème Office">
  <a:themeElements>
    <a:clrScheme name="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FF00FF"/>
      </a:folHlink>
    </a:clrScheme>
    <a:fontScheme name="Thème Office">
      <a:majorFont>
        <a:latin typeface="Helvetica"/>
        <a:ea typeface="Helvetica"/>
        <a:cs typeface="Helvetica"/>
      </a:majorFont>
      <a:minorFont>
        <a:latin typeface="Helvetica"/>
        <a:ea typeface="Helvetica"/>
        <a:cs typeface="Helvetic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5400" cap="flat" cmpd="sng" algn="ctr">
          <a:solidFill>
            <a:srgbClr val="BBE0E3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45719" tIns="45719" rIns="45719" bIns="45719" numCol="1" anchor="t" anchorCtr="0" compatLnSpc="1">
        <a:prstTxWarp prst="textNoShape">
          <a:avLst/>
        </a:prstTxWarp>
      </a:bodyPr>
      <a:lstStyle>
        <a:defPPr marL="457200" marR="0" indent="0" algn="l" defTabSz="9144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pitchFamily="34" charset="0"/>
            <a:cs typeface="Arial" pitchFamily="34" charset="0"/>
            <a:sym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5400" cap="flat" cmpd="sng" algn="ctr">
          <a:solidFill>
            <a:srgbClr val="BBE0E3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45719" tIns="45719" rIns="45719" bIns="45719" numCol="1" anchor="t" anchorCtr="0" compatLnSpc="1">
        <a:prstTxWarp prst="textNoShape">
          <a:avLst/>
        </a:prstTxWarp>
      </a:bodyPr>
      <a:lstStyle>
        <a:defPPr marL="457200" marR="0" indent="0" algn="l" defTabSz="9144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pitchFamily="34" charset="0"/>
            <a:cs typeface="Arial" pitchFamily="34" charset="0"/>
            <a:sym typeface="Arial" pitchFamily="34" charset="0"/>
          </a:defRPr>
        </a:defPPr>
      </a:lstStyle>
    </a:ln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FF00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930</Words>
  <Application>Microsoft Office PowerPoint</Application>
  <PresentationFormat>Affichage à l'écran (4:3)</PresentationFormat>
  <Paragraphs>123</Paragraphs>
  <Slides>10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10</vt:i4>
      </vt:variant>
    </vt:vector>
  </HeadingPairs>
  <TitlesOfParts>
    <vt:vector size="16" baseType="lpstr">
      <vt:lpstr>Arial</vt:lpstr>
      <vt:lpstr>Arial Bold</vt:lpstr>
      <vt:lpstr>Avenir Roman</vt:lpstr>
      <vt:lpstr>Helvetica</vt:lpstr>
      <vt:lpstr>Thème Office</vt:lpstr>
      <vt:lpstr>1_Thème Office</vt:lpstr>
      <vt:lpstr>Présentation 7.11.2025  Colloque Université Jean Moulin, Lyon 3 et CIEC  Le système suisse d’état civil  </vt:lpstr>
      <vt:lpstr>Présentation PowerPoint</vt:lpstr>
      <vt:lpstr>Plan de la présentation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Séminaire 14.11.14  Preuve de données non litigieuses de l’état civil</dc:title>
  <dc:creator>Michel</dc:creator>
  <cp:lastModifiedBy>Montini Michel BJ</cp:lastModifiedBy>
  <cp:revision>419</cp:revision>
  <cp:lastPrinted>2022-05-09T05:35:46Z</cp:lastPrinted>
  <dcterms:modified xsi:type="dcterms:W3CDTF">2025-12-16T07:44:11Z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245c3252-146d-46f3-8062-82cd8c8d7e7d_Enabled">
    <vt:lpwstr>true</vt:lpwstr>
  </property>
  <property fmtid="{D5CDD505-2E9C-101B-9397-08002B2CF9AE}" pid="3" name="MSIP_Label_245c3252-146d-46f3-8062-82cd8c8d7e7d_SetDate">
    <vt:lpwstr>2025-10-08T14:22:36Z</vt:lpwstr>
  </property>
  <property fmtid="{D5CDD505-2E9C-101B-9397-08002B2CF9AE}" pid="4" name="MSIP_Label_245c3252-146d-46f3-8062-82cd8c8d7e7d_Method">
    <vt:lpwstr>Privileged</vt:lpwstr>
  </property>
  <property fmtid="{D5CDD505-2E9C-101B-9397-08002B2CF9AE}" pid="5" name="MSIP_Label_245c3252-146d-46f3-8062-82cd8c8d7e7d_Name">
    <vt:lpwstr>L1</vt:lpwstr>
  </property>
  <property fmtid="{D5CDD505-2E9C-101B-9397-08002B2CF9AE}" pid="6" name="MSIP_Label_245c3252-146d-46f3-8062-82cd8c8d7e7d_SiteId">
    <vt:lpwstr>6ae27add-8276-4a38-88c1-3a9c1f973767</vt:lpwstr>
  </property>
  <property fmtid="{D5CDD505-2E9C-101B-9397-08002B2CF9AE}" pid="7" name="MSIP_Label_245c3252-146d-46f3-8062-82cd8c8d7e7d_ActionId">
    <vt:lpwstr>42b29402-37e2-41be-b02d-27288778566c</vt:lpwstr>
  </property>
  <property fmtid="{D5CDD505-2E9C-101B-9397-08002B2CF9AE}" pid="8" name="MSIP_Label_245c3252-146d-46f3-8062-82cd8c8d7e7d_ContentBits">
    <vt:lpwstr>0</vt:lpwstr>
  </property>
  <property fmtid="{D5CDD505-2E9C-101B-9397-08002B2CF9AE}" pid="9" name="MSIP_Label_245c3252-146d-46f3-8062-82cd8c8d7e7d_Tag">
    <vt:lpwstr>10, 0, 1, 1</vt:lpwstr>
  </property>
</Properties>
</file>