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2" r:id="rId2"/>
    <p:sldId id="274" r:id="rId3"/>
    <p:sldId id="282" r:id="rId4"/>
    <p:sldId id="283" r:id="rId5"/>
    <p:sldId id="286" r:id="rId6"/>
    <p:sldId id="284" r:id="rId7"/>
    <p:sldId id="285"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F92"/>
    <a:srgbClr val="345F37"/>
    <a:srgbClr val="008208"/>
    <a:srgbClr val="FF00B3"/>
    <a:srgbClr val="FF7E79"/>
    <a:srgbClr val="335B34"/>
    <a:srgbClr val="DB0903"/>
    <a:srgbClr val="182B19"/>
    <a:srgbClr val="941651"/>
    <a:srgbClr val="BE00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959"/>
    <p:restoredTop sz="94651"/>
  </p:normalViewPr>
  <p:slideViewPr>
    <p:cSldViewPr snapToGrid="0" snapToObjects="1">
      <p:cViewPr varScale="1">
        <p:scale>
          <a:sx n="62" d="100"/>
          <a:sy n="62" d="100"/>
        </p:scale>
        <p:origin x="48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EA5DC8-1567-0B4C-83E3-0DDA09B5211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1A3CE24-164A-BF49-BD06-97F6FB2105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2E0AEA0-183A-D14B-97CC-7C0A0B2FD893}"/>
              </a:ext>
            </a:extLst>
          </p:cNvPr>
          <p:cNvSpPr>
            <a:spLocks noGrp="1"/>
          </p:cNvSpPr>
          <p:nvPr>
            <p:ph type="dt" sz="half" idx="10"/>
          </p:nvPr>
        </p:nvSpPr>
        <p:spPr/>
        <p:txBody>
          <a:bodyPr/>
          <a:lstStyle/>
          <a:p>
            <a:fld id="{8EFA64B5-66E5-0C4A-B93E-7CF08ED9228B}" type="datetimeFigureOut">
              <a:rPr lang="fr-FR" smtClean="0"/>
              <a:t>18/12/2025</a:t>
            </a:fld>
            <a:endParaRPr lang="fr-FR"/>
          </a:p>
        </p:txBody>
      </p:sp>
      <p:sp>
        <p:nvSpPr>
          <p:cNvPr id="5" name="Espace réservé du pied de page 4">
            <a:extLst>
              <a:ext uri="{FF2B5EF4-FFF2-40B4-BE49-F238E27FC236}">
                <a16:creationId xmlns:a16="http://schemas.microsoft.com/office/drawing/2014/main" id="{1413D647-0ACD-B446-B50E-66B8C5F510F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BBCFF88-6D82-0B44-9462-E55D0D9BFBA1}"/>
              </a:ext>
            </a:extLst>
          </p:cNvPr>
          <p:cNvSpPr>
            <a:spLocks noGrp="1"/>
          </p:cNvSpPr>
          <p:nvPr>
            <p:ph type="sldNum" sz="quarter" idx="12"/>
          </p:nvPr>
        </p:nvSpPr>
        <p:spPr/>
        <p:txBody>
          <a:bodyPr/>
          <a:lstStyle/>
          <a:p>
            <a:fld id="{620CD742-29E7-EC48-A044-934FB83A9CCA}" type="slidenum">
              <a:rPr lang="fr-FR" smtClean="0"/>
              <a:t>‹N°›</a:t>
            </a:fld>
            <a:endParaRPr lang="fr-FR"/>
          </a:p>
        </p:txBody>
      </p:sp>
    </p:spTree>
    <p:extLst>
      <p:ext uri="{BB962C8B-B14F-4D97-AF65-F5344CB8AC3E}">
        <p14:creationId xmlns:p14="http://schemas.microsoft.com/office/powerpoint/2010/main" val="3599941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744437-1500-C749-8EB0-B29290E87C0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8874502-63C3-C54E-8C7F-7C45DC84241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7C613F-321E-414F-BB2D-972641C1BDAD}"/>
              </a:ext>
            </a:extLst>
          </p:cNvPr>
          <p:cNvSpPr>
            <a:spLocks noGrp="1"/>
          </p:cNvSpPr>
          <p:nvPr>
            <p:ph type="dt" sz="half" idx="10"/>
          </p:nvPr>
        </p:nvSpPr>
        <p:spPr/>
        <p:txBody>
          <a:bodyPr/>
          <a:lstStyle/>
          <a:p>
            <a:fld id="{8EFA64B5-66E5-0C4A-B93E-7CF08ED9228B}" type="datetimeFigureOut">
              <a:rPr lang="fr-FR" smtClean="0"/>
              <a:t>18/12/2025</a:t>
            </a:fld>
            <a:endParaRPr lang="fr-FR"/>
          </a:p>
        </p:txBody>
      </p:sp>
      <p:sp>
        <p:nvSpPr>
          <p:cNvPr id="5" name="Espace réservé du pied de page 4">
            <a:extLst>
              <a:ext uri="{FF2B5EF4-FFF2-40B4-BE49-F238E27FC236}">
                <a16:creationId xmlns:a16="http://schemas.microsoft.com/office/drawing/2014/main" id="{627F276B-765E-0348-8F29-BCA56F9445D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C14E5E9-1AD2-4745-BBFC-B3249D509880}"/>
              </a:ext>
            </a:extLst>
          </p:cNvPr>
          <p:cNvSpPr>
            <a:spLocks noGrp="1"/>
          </p:cNvSpPr>
          <p:nvPr>
            <p:ph type="sldNum" sz="quarter" idx="12"/>
          </p:nvPr>
        </p:nvSpPr>
        <p:spPr/>
        <p:txBody>
          <a:bodyPr/>
          <a:lstStyle/>
          <a:p>
            <a:fld id="{620CD742-29E7-EC48-A044-934FB83A9CCA}" type="slidenum">
              <a:rPr lang="fr-FR" smtClean="0"/>
              <a:t>‹N°›</a:t>
            </a:fld>
            <a:endParaRPr lang="fr-FR"/>
          </a:p>
        </p:txBody>
      </p:sp>
    </p:spTree>
    <p:extLst>
      <p:ext uri="{BB962C8B-B14F-4D97-AF65-F5344CB8AC3E}">
        <p14:creationId xmlns:p14="http://schemas.microsoft.com/office/powerpoint/2010/main" val="2973669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4825FB-B2C1-BE4C-B09C-67B19BC766F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A90DAE7-110F-9441-A9E2-875A0142B7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E57BC00-B068-114F-800B-E29B87BCD690}"/>
              </a:ext>
            </a:extLst>
          </p:cNvPr>
          <p:cNvSpPr>
            <a:spLocks noGrp="1"/>
          </p:cNvSpPr>
          <p:nvPr>
            <p:ph type="dt" sz="half" idx="10"/>
          </p:nvPr>
        </p:nvSpPr>
        <p:spPr/>
        <p:txBody>
          <a:bodyPr/>
          <a:lstStyle/>
          <a:p>
            <a:fld id="{8EFA64B5-66E5-0C4A-B93E-7CF08ED9228B}" type="datetimeFigureOut">
              <a:rPr lang="fr-FR" smtClean="0"/>
              <a:t>18/12/2025</a:t>
            </a:fld>
            <a:endParaRPr lang="fr-FR"/>
          </a:p>
        </p:txBody>
      </p:sp>
      <p:sp>
        <p:nvSpPr>
          <p:cNvPr id="5" name="Espace réservé du pied de page 4">
            <a:extLst>
              <a:ext uri="{FF2B5EF4-FFF2-40B4-BE49-F238E27FC236}">
                <a16:creationId xmlns:a16="http://schemas.microsoft.com/office/drawing/2014/main" id="{334A0F89-7764-3C4E-A6CD-0A98F95099D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5CD1331-9719-E545-AC2A-4FB680BEF2D1}"/>
              </a:ext>
            </a:extLst>
          </p:cNvPr>
          <p:cNvSpPr>
            <a:spLocks noGrp="1"/>
          </p:cNvSpPr>
          <p:nvPr>
            <p:ph type="sldNum" sz="quarter" idx="12"/>
          </p:nvPr>
        </p:nvSpPr>
        <p:spPr/>
        <p:txBody>
          <a:bodyPr/>
          <a:lstStyle/>
          <a:p>
            <a:fld id="{620CD742-29E7-EC48-A044-934FB83A9CCA}" type="slidenum">
              <a:rPr lang="fr-FR" smtClean="0"/>
              <a:t>‹N°›</a:t>
            </a:fld>
            <a:endParaRPr lang="fr-FR"/>
          </a:p>
        </p:txBody>
      </p:sp>
    </p:spTree>
    <p:extLst>
      <p:ext uri="{BB962C8B-B14F-4D97-AF65-F5344CB8AC3E}">
        <p14:creationId xmlns:p14="http://schemas.microsoft.com/office/powerpoint/2010/main" val="4037795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9BF291-4DC6-1C48-9698-930CF35EF5C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0E49AA9-AE4B-B841-9BB5-DB9984051F3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5B20760-D9BE-8346-A693-EE0CC8A176E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014985E-6C2A-F146-900D-7126B92E6BB9}"/>
              </a:ext>
            </a:extLst>
          </p:cNvPr>
          <p:cNvSpPr>
            <a:spLocks noGrp="1"/>
          </p:cNvSpPr>
          <p:nvPr>
            <p:ph type="dt" sz="half" idx="10"/>
          </p:nvPr>
        </p:nvSpPr>
        <p:spPr/>
        <p:txBody>
          <a:bodyPr/>
          <a:lstStyle/>
          <a:p>
            <a:fld id="{8EFA64B5-66E5-0C4A-B93E-7CF08ED9228B}" type="datetimeFigureOut">
              <a:rPr lang="fr-FR" smtClean="0"/>
              <a:t>18/12/2025</a:t>
            </a:fld>
            <a:endParaRPr lang="fr-FR"/>
          </a:p>
        </p:txBody>
      </p:sp>
      <p:sp>
        <p:nvSpPr>
          <p:cNvPr id="6" name="Espace réservé du pied de page 5">
            <a:extLst>
              <a:ext uri="{FF2B5EF4-FFF2-40B4-BE49-F238E27FC236}">
                <a16:creationId xmlns:a16="http://schemas.microsoft.com/office/drawing/2014/main" id="{43A93FE2-5210-F346-9763-143FE5EC862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CC71385-3BD0-1442-9868-DFD9F5FE906C}"/>
              </a:ext>
            </a:extLst>
          </p:cNvPr>
          <p:cNvSpPr>
            <a:spLocks noGrp="1"/>
          </p:cNvSpPr>
          <p:nvPr>
            <p:ph type="sldNum" sz="quarter" idx="12"/>
          </p:nvPr>
        </p:nvSpPr>
        <p:spPr/>
        <p:txBody>
          <a:bodyPr/>
          <a:lstStyle/>
          <a:p>
            <a:fld id="{620CD742-29E7-EC48-A044-934FB83A9CCA}" type="slidenum">
              <a:rPr lang="fr-FR" smtClean="0"/>
              <a:t>‹N°›</a:t>
            </a:fld>
            <a:endParaRPr lang="fr-FR"/>
          </a:p>
        </p:txBody>
      </p:sp>
    </p:spTree>
    <p:extLst>
      <p:ext uri="{BB962C8B-B14F-4D97-AF65-F5344CB8AC3E}">
        <p14:creationId xmlns:p14="http://schemas.microsoft.com/office/powerpoint/2010/main" val="3129700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650447-9424-6548-A119-DE308118A28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BCE6E92-1347-9E4D-AB61-73B80AF08B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D3593D5-E65B-0F41-8F96-92656625112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53DCBA8-F610-534E-A5F4-4DE69C49AC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74023F8-B5FB-6740-AE80-F18A48FA2B5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217C75D-828B-0D45-BCDF-89654B1EEB94}"/>
              </a:ext>
            </a:extLst>
          </p:cNvPr>
          <p:cNvSpPr>
            <a:spLocks noGrp="1"/>
          </p:cNvSpPr>
          <p:nvPr>
            <p:ph type="dt" sz="half" idx="10"/>
          </p:nvPr>
        </p:nvSpPr>
        <p:spPr/>
        <p:txBody>
          <a:bodyPr/>
          <a:lstStyle/>
          <a:p>
            <a:fld id="{8EFA64B5-66E5-0C4A-B93E-7CF08ED9228B}" type="datetimeFigureOut">
              <a:rPr lang="fr-FR" smtClean="0"/>
              <a:t>18/12/2025</a:t>
            </a:fld>
            <a:endParaRPr lang="fr-FR"/>
          </a:p>
        </p:txBody>
      </p:sp>
      <p:sp>
        <p:nvSpPr>
          <p:cNvPr id="8" name="Espace réservé du pied de page 7">
            <a:extLst>
              <a:ext uri="{FF2B5EF4-FFF2-40B4-BE49-F238E27FC236}">
                <a16:creationId xmlns:a16="http://schemas.microsoft.com/office/drawing/2014/main" id="{02B755AE-19FE-6048-A4C0-B7907E83375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3D89CDE-6128-5E41-B2F7-B76FDFF68879}"/>
              </a:ext>
            </a:extLst>
          </p:cNvPr>
          <p:cNvSpPr>
            <a:spLocks noGrp="1"/>
          </p:cNvSpPr>
          <p:nvPr>
            <p:ph type="sldNum" sz="quarter" idx="12"/>
          </p:nvPr>
        </p:nvSpPr>
        <p:spPr/>
        <p:txBody>
          <a:bodyPr/>
          <a:lstStyle/>
          <a:p>
            <a:fld id="{620CD742-29E7-EC48-A044-934FB83A9CCA}" type="slidenum">
              <a:rPr lang="fr-FR" smtClean="0"/>
              <a:t>‹N°›</a:t>
            </a:fld>
            <a:endParaRPr lang="fr-FR"/>
          </a:p>
        </p:txBody>
      </p:sp>
    </p:spTree>
    <p:extLst>
      <p:ext uri="{BB962C8B-B14F-4D97-AF65-F5344CB8AC3E}">
        <p14:creationId xmlns:p14="http://schemas.microsoft.com/office/powerpoint/2010/main" val="2011865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4AF073-661F-9D4A-BD4C-FA0B634CBB9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6A02393-F006-9C48-9D14-403293E59291}"/>
              </a:ext>
            </a:extLst>
          </p:cNvPr>
          <p:cNvSpPr>
            <a:spLocks noGrp="1"/>
          </p:cNvSpPr>
          <p:nvPr>
            <p:ph type="dt" sz="half" idx="10"/>
          </p:nvPr>
        </p:nvSpPr>
        <p:spPr/>
        <p:txBody>
          <a:bodyPr/>
          <a:lstStyle/>
          <a:p>
            <a:fld id="{8EFA64B5-66E5-0C4A-B93E-7CF08ED9228B}" type="datetimeFigureOut">
              <a:rPr lang="fr-FR" smtClean="0"/>
              <a:t>18/12/2025</a:t>
            </a:fld>
            <a:endParaRPr lang="fr-FR"/>
          </a:p>
        </p:txBody>
      </p:sp>
      <p:sp>
        <p:nvSpPr>
          <p:cNvPr id="4" name="Espace réservé du pied de page 3">
            <a:extLst>
              <a:ext uri="{FF2B5EF4-FFF2-40B4-BE49-F238E27FC236}">
                <a16:creationId xmlns:a16="http://schemas.microsoft.com/office/drawing/2014/main" id="{D5385F7C-FE3F-2548-B9DB-1A7B6D8A60A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F14A6C1-53F5-5341-BE3D-0F3A3DA190D1}"/>
              </a:ext>
            </a:extLst>
          </p:cNvPr>
          <p:cNvSpPr>
            <a:spLocks noGrp="1"/>
          </p:cNvSpPr>
          <p:nvPr>
            <p:ph type="sldNum" sz="quarter" idx="12"/>
          </p:nvPr>
        </p:nvSpPr>
        <p:spPr/>
        <p:txBody>
          <a:bodyPr/>
          <a:lstStyle/>
          <a:p>
            <a:fld id="{620CD742-29E7-EC48-A044-934FB83A9CCA}" type="slidenum">
              <a:rPr lang="fr-FR" smtClean="0"/>
              <a:t>‹N°›</a:t>
            </a:fld>
            <a:endParaRPr lang="fr-FR"/>
          </a:p>
        </p:txBody>
      </p:sp>
    </p:spTree>
    <p:extLst>
      <p:ext uri="{BB962C8B-B14F-4D97-AF65-F5344CB8AC3E}">
        <p14:creationId xmlns:p14="http://schemas.microsoft.com/office/powerpoint/2010/main" val="423872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56FEEB1-4726-C640-BCF7-07CACBC0D94C}"/>
              </a:ext>
            </a:extLst>
          </p:cNvPr>
          <p:cNvSpPr>
            <a:spLocks noGrp="1"/>
          </p:cNvSpPr>
          <p:nvPr>
            <p:ph type="dt" sz="half" idx="10"/>
          </p:nvPr>
        </p:nvSpPr>
        <p:spPr/>
        <p:txBody>
          <a:bodyPr/>
          <a:lstStyle/>
          <a:p>
            <a:fld id="{8EFA64B5-66E5-0C4A-B93E-7CF08ED9228B}" type="datetimeFigureOut">
              <a:rPr lang="fr-FR" smtClean="0"/>
              <a:t>18/12/2025</a:t>
            </a:fld>
            <a:endParaRPr lang="fr-FR"/>
          </a:p>
        </p:txBody>
      </p:sp>
      <p:sp>
        <p:nvSpPr>
          <p:cNvPr id="3" name="Espace réservé du pied de page 2">
            <a:extLst>
              <a:ext uri="{FF2B5EF4-FFF2-40B4-BE49-F238E27FC236}">
                <a16:creationId xmlns:a16="http://schemas.microsoft.com/office/drawing/2014/main" id="{EA57476C-9F32-C841-9B23-D8E44CED1A2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43A3747-B770-B546-B633-2AD3EF0E601B}"/>
              </a:ext>
            </a:extLst>
          </p:cNvPr>
          <p:cNvSpPr>
            <a:spLocks noGrp="1"/>
          </p:cNvSpPr>
          <p:nvPr>
            <p:ph type="sldNum" sz="quarter" idx="12"/>
          </p:nvPr>
        </p:nvSpPr>
        <p:spPr/>
        <p:txBody>
          <a:bodyPr/>
          <a:lstStyle/>
          <a:p>
            <a:fld id="{620CD742-29E7-EC48-A044-934FB83A9CCA}" type="slidenum">
              <a:rPr lang="fr-FR" smtClean="0"/>
              <a:t>‹N°›</a:t>
            </a:fld>
            <a:endParaRPr lang="fr-FR"/>
          </a:p>
        </p:txBody>
      </p:sp>
    </p:spTree>
    <p:extLst>
      <p:ext uri="{BB962C8B-B14F-4D97-AF65-F5344CB8AC3E}">
        <p14:creationId xmlns:p14="http://schemas.microsoft.com/office/powerpoint/2010/main" val="2446115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7B1898-4806-6046-93B7-4D1C39B9426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5013836-F002-0340-A108-977CC8477D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650CF65-5D1D-3D40-A929-D5025CD425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8C1FBC7-20B2-F74A-A86D-EE6A648F5342}"/>
              </a:ext>
            </a:extLst>
          </p:cNvPr>
          <p:cNvSpPr>
            <a:spLocks noGrp="1"/>
          </p:cNvSpPr>
          <p:nvPr>
            <p:ph type="dt" sz="half" idx="10"/>
          </p:nvPr>
        </p:nvSpPr>
        <p:spPr/>
        <p:txBody>
          <a:bodyPr/>
          <a:lstStyle/>
          <a:p>
            <a:fld id="{8EFA64B5-66E5-0C4A-B93E-7CF08ED9228B}" type="datetimeFigureOut">
              <a:rPr lang="fr-FR" smtClean="0"/>
              <a:t>18/12/2025</a:t>
            </a:fld>
            <a:endParaRPr lang="fr-FR"/>
          </a:p>
        </p:txBody>
      </p:sp>
      <p:sp>
        <p:nvSpPr>
          <p:cNvPr id="6" name="Espace réservé du pied de page 5">
            <a:extLst>
              <a:ext uri="{FF2B5EF4-FFF2-40B4-BE49-F238E27FC236}">
                <a16:creationId xmlns:a16="http://schemas.microsoft.com/office/drawing/2014/main" id="{1C952AD1-1067-3F4C-89A1-E5B0E307D5B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AB8FDB-1514-C84E-92D8-672DEB1218F9}"/>
              </a:ext>
            </a:extLst>
          </p:cNvPr>
          <p:cNvSpPr>
            <a:spLocks noGrp="1"/>
          </p:cNvSpPr>
          <p:nvPr>
            <p:ph type="sldNum" sz="quarter" idx="12"/>
          </p:nvPr>
        </p:nvSpPr>
        <p:spPr/>
        <p:txBody>
          <a:bodyPr/>
          <a:lstStyle/>
          <a:p>
            <a:fld id="{620CD742-29E7-EC48-A044-934FB83A9CCA}" type="slidenum">
              <a:rPr lang="fr-FR" smtClean="0"/>
              <a:t>‹N°›</a:t>
            </a:fld>
            <a:endParaRPr lang="fr-FR"/>
          </a:p>
        </p:txBody>
      </p:sp>
    </p:spTree>
    <p:extLst>
      <p:ext uri="{BB962C8B-B14F-4D97-AF65-F5344CB8AC3E}">
        <p14:creationId xmlns:p14="http://schemas.microsoft.com/office/powerpoint/2010/main" val="2703765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28CCCD-55DB-3540-BE56-178619E0F58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A1DA4E5-B6E1-144E-A217-DEA385A02F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099A4A0-7EDF-A74F-A3EA-BDBA438BE3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BDF907D-37C9-CE42-86AD-1DCAFF9E1A11}"/>
              </a:ext>
            </a:extLst>
          </p:cNvPr>
          <p:cNvSpPr>
            <a:spLocks noGrp="1"/>
          </p:cNvSpPr>
          <p:nvPr>
            <p:ph type="dt" sz="half" idx="10"/>
          </p:nvPr>
        </p:nvSpPr>
        <p:spPr/>
        <p:txBody>
          <a:bodyPr/>
          <a:lstStyle/>
          <a:p>
            <a:fld id="{8EFA64B5-66E5-0C4A-B93E-7CF08ED9228B}" type="datetimeFigureOut">
              <a:rPr lang="fr-FR" smtClean="0"/>
              <a:t>18/12/2025</a:t>
            </a:fld>
            <a:endParaRPr lang="fr-FR"/>
          </a:p>
        </p:txBody>
      </p:sp>
      <p:sp>
        <p:nvSpPr>
          <p:cNvPr id="6" name="Espace réservé du pied de page 5">
            <a:extLst>
              <a:ext uri="{FF2B5EF4-FFF2-40B4-BE49-F238E27FC236}">
                <a16:creationId xmlns:a16="http://schemas.microsoft.com/office/drawing/2014/main" id="{25982043-61EA-974D-9E9F-FF30E48BF75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894A84D-C5A5-A346-A1F3-77810C963333}"/>
              </a:ext>
            </a:extLst>
          </p:cNvPr>
          <p:cNvSpPr>
            <a:spLocks noGrp="1"/>
          </p:cNvSpPr>
          <p:nvPr>
            <p:ph type="sldNum" sz="quarter" idx="12"/>
          </p:nvPr>
        </p:nvSpPr>
        <p:spPr/>
        <p:txBody>
          <a:bodyPr/>
          <a:lstStyle/>
          <a:p>
            <a:fld id="{620CD742-29E7-EC48-A044-934FB83A9CCA}" type="slidenum">
              <a:rPr lang="fr-FR" smtClean="0"/>
              <a:t>‹N°›</a:t>
            </a:fld>
            <a:endParaRPr lang="fr-FR"/>
          </a:p>
        </p:txBody>
      </p:sp>
    </p:spTree>
    <p:extLst>
      <p:ext uri="{BB962C8B-B14F-4D97-AF65-F5344CB8AC3E}">
        <p14:creationId xmlns:p14="http://schemas.microsoft.com/office/powerpoint/2010/main" val="2774605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D7D512-5BAE-044D-9A3B-263B46F708B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63A38A2-2D04-A547-A46D-848C67A8B85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0245C2F-3B91-054C-ABC5-4BA4D5CDE642}"/>
              </a:ext>
            </a:extLst>
          </p:cNvPr>
          <p:cNvSpPr>
            <a:spLocks noGrp="1"/>
          </p:cNvSpPr>
          <p:nvPr>
            <p:ph type="dt" sz="half" idx="10"/>
          </p:nvPr>
        </p:nvSpPr>
        <p:spPr/>
        <p:txBody>
          <a:bodyPr/>
          <a:lstStyle/>
          <a:p>
            <a:fld id="{8EFA64B5-66E5-0C4A-B93E-7CF08ED9228B}" type="datetimeFigureOut">
              <a:rPr lang="fr-FR" smtClean="0"/>
              <a:t>18/12/2025</a:t>
            </a:fld>
            <a:endParaRPr lang="fr-FR"/>
          </a:p>
        </p:txBody>
      </p:sp>
      <p:sp>
        <p:nvSpPr>
          <p:cNvPr id="5" name="Espace réservé du pied de page 4">
            <a:extLst>
              <a:ext uri="{FF2B5EF4-FFF2-40B4-BE49-F238E27FC236}">
                <a16:creationId xmlns:a16="http://schemas.microsoft.com/office/drawing/2014/main" id="{7D31E41D-1C75-044C-88FD-89CD902DDF6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8BC24EA-497A-D94F-B084-3648B010D77A}"/>
              </a:ext>
            </a:extLst>
          </p:cNvPr>
          <p:cNvSpPr>
            <a:spLocks noGrp="1"/>
          </p:cNvSpPr>
          <p:nvPr>
            <p:ph type="sldNum" sz="quarter" idx="12"/>
          </p:nvPr>
        </p:nvSpPr>
        <p:spPr/>
        <p:txBody>
          <a:bodyPr/>
          <a:lstStyle/>
          <a:p>
            <a:fld id="{620CD742-29E7-EC48-A044-934FB83A9CCA}" type="slidenum">
              <a:rPr lang="fr-FR" smtClean="0"/>
              <a:t>‹N°›</a:t>
            </a:fld>
            <a:endParaRPr lang="fr-FR"/>
          </a:p>
        </p:txBody>
      </p:sp>
    </p:spTree>
    <p:extLst>
      <p:ext uri="{BB962C8B-B14F-4D97-AF65-F5344CB8AC3E}">
        <p14:creationId xmlns:p14="http://schemas.microsoft.com/office/powerpoint/2010/main" val="2028624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2EFAD8C-7AFC-2144-B329-510D8C8B3B6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1BAFB7B-E068-F54A-A4C7-9503F096F0B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0D1079-4AFD-8045-8967-E3DDFD29D050}"/>
              </a:ext>
            </a:extLst>
          </p:cNvPr>
          <p:cNvSpPr>
            <a:spLocks noGrp="1"/>
          </p:cNvSpPr>
          <p:nvPr>
            <p:ph type="dt" sz="half" idx="10"/>
          </p:nvPr>
        </p:nvSpPr>
        <p:spPr/>
        <p:txBody>
          <a:bodyPr/>
          <a:lstStyle/>
          <a:p>
            <a:fld id="{8EFA64B5-66E5-0C4A-B93E-7CF08ED9228B}" type="datetimeFigureOut">
              <a:rPr lang="fr-FR" smtClean="0"/>
              <a:t>18/12/2025</a:t>
            </a:fld>
            <a:endParaRPr lang="fr-FR"/>
          </a:p>
        </p:txBody>
      </p:sp>
      <p:sp>
        <p:nvSpPr>
          <p:cNvPr id="5" name="Espace réservé du pied de page 4">
            <a:extLst>
              <a:ext uri="{FF2B5EF4-FFF2-40B4-BE49-F238E27FC236}">
                <a16:creationId xmlns:a16="http://schemas.microsoft.com/office/drawing/2014/main" id="{657AF45E-AF2A-F541-B52E-A4A6DEF92DE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7C81DC3-1DFF-A447-881E-1F512CC8DDB0}"/>
              </a:ext>
            </a:extLst>
          </p:cNvPr>
          <p:cNvSpPr>
            <a:spLocks noGrp="1"/>
          </p:cNvSpPr>
          <p:nvPr>
            <p:ph type="sldNum" sz="quarter" idx="12"/>
          </p:nvPr>
        </p:nvSpPr>
        <p:spPr/>
        <p:txBody>
          <a:bodyPr/>
          <a:lstStyle/>
          <a:p>
            <a:fld id="{620CD742-29E7-EC48-A044-934FB83A9CCA}" type="slidenum">
              <a:rPr lang="fr-FR" smtClean="0"/>
              <a:t>‹N°›</a:t>
            </a:fld>
            <a:endParaRPr lang="fr-FR"/>
          </a:p>
        </p:txBody>
      </p:sp>
    </p:spTree>
    <p:extLst>
      <p:ext uri="{BB962C8B-B14F-4D97-AF65-F5344CB8AC3E}">
        <p14:creationId xmlns:p14="http://schemas.microsoft.com/office/powerpoint/2010/main" val="407525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C8119D1-D562-984E-B9D7-CBBCC03A8D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214B8F0-E454-BD48-B4B4-19950E06DD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C988BA2-4DF2-944D-86D3-E1A143312F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FA64B5-66E5-0C4A-B93E-7CF08ED9228B}" type="datetimeFigureOut">
              <a:rPr lang="fr-FR" smtClean="0"/>
              <a:t>18/12/2025</a:t>
            </a:fld>
            <a:endParaRPr lang="fr-FR"/>
          </a:p>
        </p:txBody>
      </p:sp>
      <p:sp>
        <p:nvSpPr>
          <p:cNvPr id="5" name="Espace réservé du pied de page 4">
            <a:extLst>
              <a:ext uri="{FF2B5EF4-FFF2-40B4-BE49-F238E27FC236}">
                <a16:creationId xmlns:a16="http://schemas.microsoft.com/office/drawing/2014/main" id="{EA8D0974-EB03-4841-94D7-BDF3F76C4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3AA1FEC-4990-7742-81EB-5FE282B22E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0CD742-29E7-EC48-A044-934FB83A9CCA}" type="slidenum">
              <a:rPr lang="fr-FR" smtClean="0"/>
              <a:t>‹N°›</a:t>
            </a:fld>
            <a:endParaRPr lang="fr-FR"/>
          </a:p>
        </p:txBody>
      </p:sp>
    </p:spTree>
    <p:extLst>
      <p:ext uri="{BB962C8B-B14F-4D97-AF65-F5344CB8AC3E}">
        <p14:creationId xmlns:p14="http://schemas.microsoft.com/office/powerpoint/2010/main" val="2249756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cid:image001.jpg@01CEAFBE.D208C440" TargetMode="External"/><Relationship Id="rId7"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tiff"/><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jpeg"/><Relationship Id="rId7"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3.jpeg"/><Relationship Id="rId5" Type="http://schemas.openxmlformats.org/officeDocument/2006/relationships/image" Target="../media/image8.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jpeg"/><Relationship Id="rId7"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3.jpeg"/><Relationship Id="rId5" Type="http://schemas.openxmlformats.org/officeDocument/2006/relationships/image" Target="../media/image8.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3.jpeg"/><Relationship Id="rId5" Type="http://schemas.openxmlformats.org/officeDocument/2006/relationships/image" Target="../media/image8.jpeg"/><Relationship Id="rId10" Type="http://schemas.openxmlformats.org/officeDocument/2006/relationships/image" Target="../media/image14.jpeg"/><Relationship Id="rId4" Type="http://schemas.openxmlformats.org/officeDocument/2006/relationships/image" Target="../media/image5.jpeg"/><Relationship Id="rId9"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7.jpeg"/><Relationship Id="rId7"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3.jpeg"/><Relationship Id="rId11" Type="http://schemas.openxmlformats.org/officeDocument/2006/relationships/image" Target="../media/image18.jpeg"/><Relationship Id="rId5" Type="http://schemas.openxmlformats.org/officeDocument/2006/relationships/image" Target="../media/image8.jpeg"/><Relationship Id="rId10" Type="http://schemas.openxmlformats.org/officeDocument/2006/relationships/image" Target="../media/image17.jpeg"/><Relationship Id="rId4" Type="http://schemas.openxmlformats.org/officeDocument/2006/relationships/image" Target="../media/image5.jpeg"/><Relationship Id="rId9" Type="http://schemas.openxmlformats.org/officeDocument/2006/relationships/image" Target="../media/image16.jpe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7.jpeg"/><Relationship Id="rId7"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3.jpeg"/><Relationship Id="rId5" Type="http://schemas.openxmlformats.org/officeDocument/2006/relationships/image" Target="../media/image8.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C239C0-EA16-E243-8C96-DD2BB1526DA1}"/>
              </a:ext>
            </a:extLst>
          </p:cNvPr>
          <p:cNvSpPr>
            <a:spLocks noGrp="1"/>
          </p:cNvSpPr>
          <p:nvPr>
            <p:ph type="ctrTitle"/>
          </p:nvPr>
        </p:nvSpPr>
        <p:spPr>
          <a:xfrm>
            <a:off x="0" y="676755"/>
            <a:ext cx="12192000" cy="5504490"/>
          </a:xfrm>
          <a:ln>
            <a:solidFill>
              <a:schemeClr val="accent1"/>
            </a:solidFill>
          </a:ln>
        </p:spPr>
        <p:txBody>
          <a:bodyPr anchor="ctr">
            <a:noAutofit/>
          </a:bodyPr>
          <a:lstStyle/>
          <a:p>
            <a:pPr>
              <a:spcAft>
                <a:spcPts val="600"/>
              </a:spcAft>
            </a:pPr>
            <a:br>
              <a:rPr lang="fr-FR" sz="2400" i="1" dirty="0">
                <a:solidFill>
                  <a:srgbClr val="345F37"/>
                </a:solidFill>
              </a:rPr>
            </a:br>
            <a:endParaRPr lang="fr-FR" sz="2400" b="1" dirty="0">
              <a:latin typeface="Garamond" panose="02020404030301010803" pitchFamily="18" charset="0"/>
            </a:endParaRPr>
          </a:p>
        </p:txBody>
      </p:sp>
      <p:pic>
        <p:nvPicPr>
          <p:cNvPr id="5" name="Image 4" descr="Description : LogoCDF-3d1bis">
            <a:extLst>
              <a:ext uri="{FF2B5EF4-FFF2-40B4-BE49-F238E27FC236}">
                <a16:creationId xmlns:a16="http://schemas.microsoft.com/office/drawing/2014/main" id="{C535C5B4-9160-DE42-9F30-2124CC51CF83}"/>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895017" y="12292"/>
            <a:ext cx="1936757" cy="1029893"/>
          </a:xfrm>
          <a:prstGeom prst="rect">
            <a:avLst/>
          </a:prstGeom>
          <a:noFill/>
          <a:ln>
            <a:noFill/>
          </a:ln>
        </p:spPr>
      </p:pic>
      <p:pic>
        <p:nvPicPr>
          <p:cNvPr id="7" name="Image 6">
            <a:extLst>
              <a:ext uri="{FF2B5EF4-FFF2-40B4-BE49-F238E27FC236}">
                <a16:creationId xmlns:a16="http://schemas.microsoft.com/office/drawing/2014/main" id="{C81A272F-0DCE-674C-B8BE-BF03D452679F}"/>
              </a:ext>
            </a:extLst>
          </p:cNvPr>
          <p:cNvPicPr>
            <a:picLocks noChangeAspect="1"/>
          </p:cNvPicPr>
          <p:nvPr/>
        </p:nvPicPr>
        <p:blipFill>
          <a:blip r:embed="rId4"/>
          <a:stretch>
            <a:fillRect/>
          </a:stretch>
        </p:blipFill>
        <p:spPr>
          <a:xfrm>
            <a:off x="7824327" y="43069"/>
            <a:ext cx="2292130" cy="1029893"/>
          </a:xfrm>
          <a:prstGeom prst="rect">
            <a:avLst/>
          </a:prstGeom>
        </p:spPr>
      </p:pic>
      <p:pic>
        <p:nvPicPr>
          <p:cNvPr id="16" name="Image 15">
            <a:extLst>
              <a:ext uri="{FF2B5EF4-FFF2-40B4-BE49-F238E27FC236}">
                <a16:creationId xmlns:a16="http://schemas.microsoft.com/office/drawing/2014/main" id="{013D5F83-5A4C-D698-F793-7D467932C9F5}"/>
              </a:ext>
            </a:extLst>
          </p:cNvPr>
          <p:cNvPicPr>
            <a:picLocks noChangeAspect="1"/>
          </p:cNvPicPr>
          <p:nvPr/>
        </p:nvPicPr>
        <p:blipFill>
          <a:blip r:embed="rId5"/>
          <a:stretch>
            <a:fillRect/>
          </a:stretch>
        </p:blipFill>
        <p:spPr>
          <a:xfrm>
            <a:off x="10296982" y="12943"/>
            <a:ext cx="1895018" cy="1005166"/>
          </a:xfrm>
          <a:prstGeom prst="rect">
            <a:avLst/>
          </a:prstGeom>
        </p:spPr>
      </p:pic>
      <p:pic>
        <p:nvPicPr>
          <p:cNvPr id="20" name="Image 19">
            <a:extLst>
              <a:ext uri="{FF2B5EF4-FFF2-40B4-BE49-F238E27FC236}">
                <a16:creationId xmlns:a16="http://schemas.microsoft.com/office/drawing/2014/main" id="{A11358DF-7FAA-EE63-BD92-9381C44084E1}"/>
              </a:ext>
            </a:extLst>
          </p:cNvPr>
          <p:cNvPicPr>
            <a:picLocks noChangeAspect="1"/>
          </p:cNvPicPr>
          <p:nvPr/>
        </p:nvPicPr>
        <p:blipFill>
          <a:blip r:embed="rId6"/>
          <a:stretch>
            <a:fillRect/>
          </a:stretch>
        </p:blipFill>
        <p:spPr>
          <a:xfrm>
            <a:off x="0" y="0"/>
            <a:ext cx="1895018" cy="1005166"/>
          </a:xfrm>
          <a:prstGeom prst="rect">
            <a:avLst/>
          </a:prstGeom>
        </p:spPr>
      </p:pic>
      <p:pic>
        <p:nvPicPr>
          <p:cNvPr id="22" name="Image 21">
            <a:extLst>
              <a:ext uri="{FF2B5EF4-FFF2-40B4-BE49-F238E27FC236}">
                <a16:creationId xmlns:a16="http://schemas.microsoft.com/office/drawing/2014/main" id="{D23C83C0-950E-3657-E626-3C6169A6E699}"/>
              </a:ext>
            </a:extLst>
          </p:cNvPr>
          <p:cNvPicPr>
            <a:picLocks noChangeAspect="1"/>
          </p:cNvPicPr>
          <p:nvPr/>
        </p:nvPicPr>
        <p:blipFill>
          <a:blip r:embed="rId7"/>
          <a:stretch>
            <a:fillRect/>
          </a:stretch>
        </p:blipFill>
        <p:spPr>
          <a:xfrm>
            <a:off x="3831774" y="16463"/>
            <a:ext cx="1895018" cy="1005166"/>
          </a:xfrm>
          <a:prstGeom prst="rect">
            <a:avLst/>
          </a:prstGeom>
        </p:spPr>
      </p:pic>
      <p:sp>
        <p:nvSpPr>
          <p:cNvPr id="4" name="Rectangle 3">
            <a:extLst>
              <a:ext uri="{FF2B5EF4-FFF2-40B4-BE49-F238E27FC236}">
                <a16:creationId xmlns:a16="http://schemas.microsoft.com/office/drawing/2014/main" id="{105CDE53-34DD-FAE9-2500-EA1C4934D518}"/>
              </a:ext>
            </a:extLst>
          </p:cNvPr>
          <p:cNvSpPr/>
          <p:nvPr/>
        </p:nvSpPr>
        <p:spPr>
          <a:xfrm>
            <a:off x="2037455" y="2967335"/>
            <a:ext cx="8117094" cy="923330"/>
          </a:xfrm>
          <a:prstGeom prst="rect">
            <a:avLst/>
          </a:prstGeom>
          <a:noFill/>
        </p:spPr>
        <p:txBody>
          <a:bodyPr wrap="square" lIns="91440" tIns="45720" rIns="91440" bIns="45720">
            <a:spAutoFit/>
          </a:bodyPr>
          <a:lstStyle/>
          <a:p>
            <a:pPr algn="ctr"/>
            <a:r>
              <a:rPr lang="fr-FR" sz="5400" b="1" dirty="0">
                <a:ln w="12700">
                  <a:solidFill>
                    <a:schemeClr val="tx2">
                      <a:lumMod val="75000"/>
                    </a:schemeClr>
                  </a:solidFill>
                  <a:prstDash val="solid"/>
                </a:ln>
                <a:solidFill>
                  <a:srgbClr val="FF2F92"/>
                </a:solidFill>
                <a:effectLst>
                  <a:outerShdw dist="38100" dir="2640000" algn="bl" rotWithShape="0">
                    <a:schemeClr val="tx2">
                      <a:lumMod val="75000"/>
                    </a:schemeClr>
                  </a:outerShdw>
                </a:effectLst>
              </a:rPr>
              <a:t>L’état civil Coutumier Kanak</a:t>
            </a:r>
            <a:endParaRPr lang="fr-FR" sz="5400" b="1" cap="none" spc="0" dirty="0">
              <a:ln w="12700">
                <a:solidFill>
                  <a:schemeClr val="tx2">
                    <a:lumMod val="75000"/>
                  </a:schemeClr>
                </a:solidFill>
                <a:prstDash val="solid"/>
              </a:ln>
              <a:solidFill>
                <a:srgbClr val="FF2F92"/>
              </a:solidFill>
              <a:effectLst>
                <a:outerShdw dist="38100" dir="2640000" algn="bl" rotWithShape="0">
                  <a:schemeClr val="tx2">
                    <a:lumMod val="75000"/>
                  </a:schemeClr>
                </a:outerShdw>
              </a:effectLst>
            </a:endParaRPr>
          </a:p>
        </p:txBody>
      </p:sp>
      <p:sp>
        <p:nvSpPr>
          <p:cNvPr id="6" name="Rectangle 5">
            <a:extLst>
              <a:ext uri="{FF2B5EF4-FFF2-40B4-BE49-F238E27FC236}">
                <a16:creationId xmlns:a16="http://schemas.microsoft.com/office/drawing/2014/main" id="{75B11599-78B1-62F1-3D64-840C2817CB33}"/>
              </a:ext>
            </a:extLst>
          </p:cNvPr>
          <p:cNvSpPr/>
          <p:nvPr/>
        </p:nvSpPr>
        <p:spPr>
          <a:xfrm>
            <a:off x="2037453" y="2967335"/>
            <a:ext cx="8117094" cy="923330"/>
          </a:xfrm>
          <a:prstGeom prst="rect">
            <a:avLst/>
          </a:prstGeom>
          <a:noFill/>
        </p:spPr>
        <p:txBody>
          <a:bodyPr wrap="square" lIns="91440" tIns="45720" rIns="91440" bIns="45720">
            <a:spAutoFit/>
          </a:bodyPr>
          <a:lstStyle/>
          <a:p>
            <a:pPr algn="ctr"/>
            <a:r>
              <a:rPr lang="fr-FR" sz="5400" b="1" cap="none" spc="0" dirty="0">
                <a:ln w="12700">
                  <a:solidFill>
                    <a:schemeClr val="tx2">
                      <a:lumMod val="75000"/>
                    </a:schemeClr>
                  </a:solidFill>
                  <a:prstDash val="solid"/>
                </a:ln>
                <a:solidFill>
                  <a:srgbClr val="FF00B3"/>
                </a:solidFill>
                <a:effectLst>
                  <a:outerShdw blurRad="50800" dist="38100" algn="l" rotWithShape="0">
                    <a:prstClr val="black">
                      <a:alpha val="40000"/>
                    </a:prstClr>
                  </a:outerShdw>
                </a:effectLst>
              </a:rPr>
              <a:t>L’état civil Coutumier Kanak</a:t>
            </a:r>
          </a:p>
        </p:txBody>
      </p:sp>
      <p:pic>
        <p:nvPicPr>
          <p:cNvPr id="10" name="Image 9">
            <a:extLst>
              <a:ext uri="{FF2B5EF4-FFF2-40B4-BE49-F238E27FC236}">
                <a16:creationId xmlns:a16="http://schemas.microsoft.com/office/drawing/2014/main" id="{41FDC82E-5C14-6050-F0F0-407DDD13C10B}"/>
              </a:ext>
            </a:extLst>
          </p:cNvPr>
          <p:cNvPicPr>
            <a:picLocks noChangeAspect="1"/>
          </p:cNvPicPr>
          <p:nvPr/>
        </p:nvPicPr>
        <p:blipFill>
          <a:blip r:embed="rId8"/>
          <a:srcRect t="12" b="12"/>
          <a:stretch>
            <a:fillRect/>
          </a:stretch>
        </p:blipFill>
        <p:spPr>
          <a:xfrm>
            <a:off x="5747661" y="15057"/>
            <a:ext cx="1915887" cy="1003052"/>
          </a:xfrm>
          <a:prstGeom prst="rect">
            <a:avLst/>
          </a:prstGeom>
        </p:spPr>
      </p:pic>
      <p:sp>
        <p:nvSpPr>
          <p:cNvPr id="17" name="ZoneTexte 16">
            <a:extLst>
              <a:ext uri="{FF2B5EF4-FFF2-40B4-BE49-F238E27FC236}">
                <a16:creationId xmlns:a16="http://schemas.microsoft.com/office/drawing/2014/main" id="{41DAB944-5747-8C4B-1EB6-E6B2F0E9C753}"/>
              </a:ext>
            </a:extLst>
          </p:cNvPr>
          <p:cNvSpPr txBox="1"/>
          <p:nvPr/>
        </p:nvSpPr>
        <p:spPr>
          <a:xfrm>
            <a:off x="1895018" y="6168600"/>
            <a:ext cx="8401963" cy="677108"/>
          </a:xfrm>
          <a:prstGeom prst="rect">
            <a:avLst/>
          </a:prstGeom>
          <a:pattFill prst="diagBrick">
            <a:fgClr>
              <a:schemeClr val="accent1"/>
            </a:fgClr>
            <a:bgClr>
              <a:schemeClr val="bg1"/>
            </a:bgClr>
          </a:pattFill>
        </p:spPr>
        <p:txBody>
          <a:bodyPr wrap="square">
            <a:spAutoFit/>
          </a:bodyPr>
          <a:lstStyle/>
          <a:p>
            <a:pPr algn="ctr"/>
            <a:r>
              <a:rPr lang="fr-FR" sz="2000" b="1" dirty="0">
                <a:solidFill>
                  <a:srgbClr val="DB0903"/>
                </a:solidFill>
                <a:latin typeface="AkayaKanadaka" panose="02010502080401010103" pitchFamily="2" charset="77"/>
                <a:ea typeface="Calibri" panose="020F0502020204030204" pitchFamily="34" charset="0"/>
                <a:cs typeface="AkayaKanadaka" panose="02010502080401010103" pitchFamily="2" charset="77"/>
              </a:rPr>
              <a:t>L’état civil coutumier kanak</a:t>
            </a:r>
          </a:p>
          <a:p>
            <a:pPr algn="ctr"/>
            <a:r>
              <a:rPr lang="fr-FR" sz="1800" b="1" dirty="0">
                <a:solidFill>
                  <a:srgbClr val="DB0903"/>
                </a:solidFill>
                <a:latin typeface="AkayaKanadaka" panose="02010502080401010103" pitchFamily="2" charset="77"/>
                <a:ea typeface="Calibri" panose="020F0502020204030204" pitchFamily="34" charset="0"/>
                <a:cs typeface="AkayaKanadaka" panose="02010502080401010103" pitchFamily="2" charset="77"/>
              </a:rPr>
              <a:t>Christine Bidaud, </a:t>
            </a:r>
            <a:r>
              <a:rPr lang="fr-FR" sz="1800" b="1" i="1" dirty="0">
                <a:solidFill>
                  <a:srgbClr val="DB0903"/>
                </a:solidFill>
                <a:latin typeface="AkayaKanadaka" panose="02010502080401010103" pitchFamily="2" charset="77"/>
                <a:ea typeface="Calibri" panose="020F0502020204030204" pitchFamily="34" charset="0"/>
                <a:cs typeface="AkayaKanadaka" panose="02010502080401010103" pitchFamily="2" charset="77"/>
              </a:rPr>
              <a:t>Professeure à l’Université Jean Moulin – Lyon 3</a:t>
            </a:r>
            <a:endParaRPr lang="fr-FR" b="1" dirty="0">
              <a:solidFill>
                <a:srgbClr val="DB0903"/>
              </a:solidFill>
              <a:latin typeface="AkayaKanadaka" panose="02010502080401010103" pitchFamily="2" charset="77"/>
              <a:cs typeface="AkayaKanadaka" panose="02010502080401010103" pitchFamily="2" charset="77"/>
            </a:endParaRPr>
          </a:p>
        </p:txBody>
      </p:sp>
      <p:pic>
        <p:nvPicPr>
          <p:cNvPr id="19" name="Image 18">
            <a:extLst>
              <a:ext uri="{FF2B5EF4-FFF2-40B4-BE49-F238E27FC236}">
                <a16:creationId xmlns:a16="http://schemas.microsoft.com/office/drawing/2014/main" id="{65C2954F-5BEB-0500-77FA-C38DFD26ADB8}"/>
              </a:ext>
            </a:extLst>
          </p:cNvPr>
          <p:cNvPicPr>
            <a:picLocks noChangeAspect="1"/>
          </p:cNvPicPr>
          <p:nvPr/>
        </p:nvPicPr>
        <p:blipFill>
          <a:blip r:embed="rId9"/>
          <a:stretch>
            <a:fillRect/>
          </a:stretch>
        </p:blipFill>
        <p:spPr>
          <a:xfrm>
            <a:off x="0" y="6164782"/>
            <a:ext cx="1895017" cy="727842"/>
          </a:xfrm>
          <a:prstGeom prst="rect">
            <a:avLst/>
          </a:prstGeom>
        </p:spPr>
      </p:pic>
      <p:pic>
        <p:nvPicPr>
          <p:cNvPr id="23" name="Image 22">
            <a:extLst>
              <a:ext uri="{FF2B5EF4-FFF2-40B4-BE49-F238E27FC236}">
                <a16:creationId xmlns:a16="http://schemas.microsoft.com/office/drawing/2014/main" id="{CA318846-8212-28D7-D132-C542115C12EC}"/>
              </a:ext>
            </a:extLst>
          </p:cNvPr>
          <p:cNvPicPr>
            <a:picLocks noChangeAspect="1"/>
          </p:cNvPicPr>
          <p:nvPr/>
        </p:nvPicPr>
        <p:blipFill>
          <a:blip r:embed="rId10"/>
          <a:stretch>
            <a:fillRect/>
          </a:stretch>
        </p:blipFill>
        <p:spPr>
          <a:xfrm>
            <a:off x="10296981" y="6164780"/>
            <a:ext cx="1895019" cy="727843"/>
          </a:xfrm>
          <a:prstGeom prst="rect">
            <a:avLst/>
          </a:prstGeom>
        </p:spPr>
      </p:pic>
    </p:spTree>
    <p:extLst>
      <p:ext uri="{BB962C8B-B14F-4D97-AF65-F5344CB8AC3E}">
        <p14:creationId xmlns:p14="http://schemas.microsoft.com/office/powerpoint/2010/main" val="166728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72322-9203-05D4-8F4C-64B97BB79D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294849-66A1-D8B8-57BB-0269A1AD50F1}"/>
              </a:ext>
            </a:extLst>
          </p:cNvPr>
          <p:cNvSpPr>
            <a:spLocks noGrp="1"/>
          </p:cNvSpPr>
          <p:nvPr>
            <p:ph type="ctrTitle"/>
          </p:nvPr>
        </p:nvSpPr>
        <p:spPr>
          <a:xfrm>
            <a:off x="-1" y="576241"/>
            <a:ext cx="12192001" cy="6259774"/>
          </a:xfrm>
          <a:ln>
            <a:solidFill>
              <a:schemeClr val="accent1"/>
            </a:solidFill>
          </a:ln>
        </p:spPr>
        <p:txBody>
          <a:bodyPr anchor="ctr">
            <a:noAutofit/>
          </a:bodyPr>
          <a:lstStyle/>
          <a:p>
            <a:pPr>
              <a:spcAft>
                <a:spcPts val="600"/>
              </a:spcAft>
            </a:pPr>
            <a:br>
              <a:rPr lang="fr-FR" sz="2400" i="1" dirty="0">
                <a:solidFill>
                  <a:srgbClr val="345F37"/>
                </a:solidFill>
              </a:rPr>
            </a:br>
            <a:endParaRPr lang="fr-FR" sz="2400" b="1" dirty="0">
              <a:latin typeface="Garamond" panose="02020404030301010803" pitchFamily="18" charset="0"/>
            </a:endParaRPr>
          </a:p>
        </p:txBody>
      </p:sp>
      <p:pic>
        <p:nvPicPr>
          <p:cNvPr id="16" name="Image 15">
            <a:extLst>
              <a:ext uri="{FF2B5EF4-FFF2-40B4-BE49-F238E27FC236}">
                <a16:creationId xmlns:a16="http://schemas.microsoft.com/office/drawing/2014/main" id="{4528FCEE-7ED5-F38D-86A5-850026CFF7E6}"/>
              </a:ext>
            </a:extLst>
          </p:cNvPr>
          <p:cNvPicPr>
            <a:picLocks noChangeAspect="1"/>
          </p:cNvPicPr>
          <p:nvPr/>
        </p:nvPicPr>
        <p:blipFill>
          <a:blip r:embed="rId2"/>
          <a:stretch>
            <a:fillRect/>
          </a:stretch>
        </p:blipFill>
        <p:spPr>
          <a:xfrm>
            <a:off x="8164288" y="12292"/>
            <a:ext cx="2013856" cy="556419"/>
          </a:xfrm>
          <a:prstGeom prst="rect">
            <a:avLst/>
          </a:prstGeom>
        </p:spPr>
      </p:pic>
      <p:pic>
        <p:nvPicPr>
          <p:cNvPr id="20" name="Image 19">
            <a:extLst>
              <a:ext uri="{FF2B5EF4-FFF2-40B4-BE49-F238E27FC236}">
                <a16:creationId xmlns:a16="http://schemas.microsoft.com/office/drawing/2014/main" id="{9A0AAA1D-573B-14EA-8666-CD5A8F6CBC9B}"/>
              </a:ext>
            </a:extLst>
          </p:cNvPr>
          <p:cNvPicPr>
            <a:picLocks noChangeAspect="1"/>
          </p:cNvPicPr>
          <p:nvPr/>
        </p:nvPicPr>
        <p:blipFill>
          <a:blip r:embed="rId3"/>
          <a:stretch>
            <a:fillRect/>
          </a:stretch>
        </p:blipFill>
        <p:spPr>
          <a:xfrm>
            <a:off x="0" y="-8233"/>
            <a:ext cx="2122720" cy="576944"/>
          </a:xfrm>
          <a:prstGeom prst="rect">
            <a:avLst/>
          </a:prstGeom>
        </p:spPr>
      </p:pic>
      <p:pic>
        <p:nvPicPr>
          <p:cNvPr id="22" name="Image 21">
            <a:extLst>
              <a:ext uri="{FF2B5EF4-FFF2-40B4-BE49-F238E27FC236}">
                <a16:creationId xmlns:a16="http://schemas.microsoft.com/office/drawing/2014/main" id="{8B054ABA-9E6C-06A1-39AF-1580B6F0620C}"/>
              </a:ext>
            </a:extLst>
          </p:cNvPr>
          <p:cNvPicPr>
            <a:picLocks noChangeAspect="1"/>
          </p:cNvPicPr>
          <p:nvPr/>
        </p:nvPicPr>
        <p:blipFill>
          <a:blip r:embed="rId4"/>
          <a:stretch>
            <a:fillRect/>
          </a:stretch>
        </p:blipFill>
        <p:spPr>
          <a:xfrm>
            <a:off x="4136577" y="-1"/>
            <a:ext cx="2013856" cy="560480"/>
          </a:xfrm>
          <a:prstGeom prst="rect">
            <a:avLst/>
          </a:prstGeom>
        </p:spPr>
      </p:pic>
      <p:pic>
        <p:nvPicPr>
          <p:cNvPr id="10" name="Image 9">
            <a:extLst>
              <a:ext uri="{FF2B5EF4-FFF2-40B4-BE49-F238E27FC236}">
                <a16:creationId xmlns:a16="http://schemas.microsoft.com/office/drawing/2014/main" id="{F0A2DAC9-5826-1457-798C-78B02683ED13}"/>
              </a:ext>
            </a:extLst>
          </p:cNvPr>
          <p:cNvPicPr>
            <a:picLocks noChangeAspect="1"/>
          </p:cNvPicPr>
          <p:nvPr/>
        </p:nvPicPr>
        <p:blipFill>
          <a:blip r:embed="rId5"/>
          <a:srcRect t="12" b="12"/>
          <a:stretch>
            <a:fillRect/>
          </a:stretch>
        </p:blipFill>
        <p:spPr>
          <a:xfrm>
            <a:off x="10178144" y="15057"/>
            <a:ext cx="2013856" cy="552953"/>
          </a:xfrm>
          <a:prstGeom prst="rect">
            <a:avLst/>
          </a:prstGeom>
        </p:spPr>
      </p:pic>
      <p:pic>
        <p:nvPicPr>
          <p:cNvPr id="19" name="Image 18">
            <a:extLst>
              <a:ext uri="{FF2B5EF4-FFF2-40B4-BE49-F238E27FC236}">
                <a16:creationId xmlns:a16="http://schemas.microsoft.com/office/drawing/2014/main" id="{4C7A26B2-995A-78B3-CB1B-24137A7154B2}"/>
              </a:ext>
            </a:extLst>
          </p:cNvPr>
          <p:cNvPicPr>
            <a:picLocks noChangeAspect="1"/>
          </p:cNvPicPr>
          <p:nvPr/>
        </p:nvPicPr>
        <p:blipFill>
          <a:blip r:embed="rId6"/>
          <a:stretch>
            <a:fillRect/>
          </a:stretch>
        </p:blipFill>
        <p:spPr>
          <a:xfrm>
            <a:off x="2122721" y="-8233"/>
            <a:ext cx="2013856" cy="576944"/>
          </a:xfrm>
          <a:prstGeom prst="rect">
            <a:avLst/>
          </a:prstGeom>
        </p:spPr>
      </p:pic>
      <p:pic>
        <p:nvPicPr>
          <p:cNvPr id="23" name="Image 22">
            <a:extLst>
              <a:ext uri="{FF2B5EF4-FFF2-40B4-BE49-F238E27FC236}">
                <a16:creationId xmlns:a16="http://schemas.microsoft.com/office/drawing/2014/main" id="{B25F811C-3FF5-14D9-75E6-4D2E47338BA2}"/>
              </a:ext>
            </a:extLst>
          </p:cNvPr>
          <p:cNvPicPr>
            <a:picLocks noChangeAspect="1"/>
          </p:cNvPicPr>
          <p:nvPr/>
        </p:nvPicPr>
        <p:blipFill>
          <a:blip r:embed="rId7"/>
          <a:stretch>
            <a:fillRect/>
          </a:stretch>
        </p:blipFill>
        <p:spPr>
          <a:xfrm>
            <a:off x="6150432" y="7528"/>
            <a:ext cx="2013856" cy="552952"/>
          </a:xfrm>
          <a:prstGeom prst="rect">
            <a:avLst/>
          </a:prstGeom>
        </p:spPr>
      </p:pic>
      <p:sp>
        <p:nvSpPr>
          <p:cNvPr id="12" name="ZoneTexte 11">
            <a:extLst>
              <a:ext uri="{FF2B5EF4-FFF2-40B4-BE49-F238E27FC236}">
                <a16:creationId xmlns:a16="http://schemas.microsoft.com/office/drawing/2014/main" id="{F0E5589E-830D-73BD-F03F-ED27F98FB7AB}"/>
              </a:ext>
            </a:extLst>
          </p:cNvPr>
          <p:cNvSpPr txBox="1"/>
          <p:nvPr/>
        </p:nvSpPr>
        <p:spPr>
          <a:xfrm>
            <a:off x="7601858" y="1643743"/>
            <a:ext cx="4386940" cy="5539978"/>
          </a:xfrm>
          <a:prstGeom prst="rect">
            <a:avLst/>
          </a:prstGeom>
          <a:noFill/>
        </p:spPr>
        <p:txBody>
          <a:bodyPr wrap="square" rtlCol="0">
            <a:spAutoFit/>
          </a:bodyPr>
          <a:lstStyle/>
          <a:p>
            <a:r>
              <a:rPr lang="fr-FR" sz="2400" b="1" dirty="0">
                <a:solidFill>
                  <a:srgbClr val="335B34"/>
                </a:solidFill>
              </a:rPr>
              <a:t>Transfert de compétences </a:t>
            </a:r>
          </a:p>
          <a:p>
            <a:r>
              <a:rPr lang="fr-FR" sz="2400" b="1" dirty="0">
                <a:solidFill>
                  <a:srgbClr val="335B34"/>
                </a:solidFill>
              </a:rPr>
              <a:t>=&gt; différence de droit civil applicable entre la Nouvelle-Calédonie et la métropole depuis le 1</a:t>
            </a:r>
            <a:r>
              <a:rPr lang="fr-FR" sz="2400" b="1" baseline="30000" dirty="0">
                <a:solidFill>
                  <a:srgbClr val="335B34"/>
                </a:solidFill>
              </a:rPr>
              <a:t>er</a:t>
            </a:r>
            <a:r>
              <a:rPr lang="fr-FR" sz="2400" b="1" dirty="0">
                <a:solidFill>
                  <a:srgbClr val="335B34"/>
                </a:solidFill>
              </a:rPr>
              <a:t> juillet 2013</a:t>
            </a:r>
          </a:p>
          <a:p>
            <a:endParaRPr lang="fr-FR" sz="2400" b="1" dirty="0">
              <a:solidFill>
                <a:srgbClr val="335B34"/>
              </a:solidFill>
            </a:endParaRPr>
          </a:p>
          <a:p>
            <a:r>
              <a:rPr lang="fr-FR" sz="2400" b="1" dirty="0">
                <a:solidFill>
                  <a:srgbClr val="335B34"/>
                </a:solidFill>
              </a:rPr>
              <a:t>Deux statuts : statut civil de droit commun et statut civil coutumier kanak</a:t>
            </a:r>
          </a:p>
          <a:p>
            <a:endParaRPr lang="fr-FR" sz="2400" b="1" dirty="0">
              <a:solidFill>
                <a:srgbClr val="335B34"/>
              </a:solidFill>
            </a:endParaRPr>
          </a:p>
          <a:p>
            <a:r>
              <a:rPr lang="fr-FR" sz="2400" b="1" dirty="0">
                <a:solidFill>
                  <a:srgbClr val="335B34"/>
                </a:solidFill>
              </a:rPr>
              <a:t>Deux états civils : état civil de droit commun et état civil coutumier kanak</a:t>
            </a:r>
          </a:p>
          <a:p>
            <a:endParaRPr lang="fr-FR" sz="2400" dirty="0">
              <a:solidFill>
                <a:srgbClr val="335B34"/>
              </a:solidFill>
            </a:endParaRPr>
          </a:p>
          <a:p>
            <a:endParaRPr lang="fr-FR" dirty="0"/>
          </a:p>
        </p:txBody>
      </p:sp>
      <p:sp>
        <p:nvSpPr>
          <p:cNvPr id="13" name="Rectangle 12">
            <a:extLst>
              <a:ext uri="{FF2B5EF4-FFF2-40B4-BE49-F238E27FC236}">
                <a16:creationId xmlns:a16="http://schemas.microsoft.com/office/drawing/2014/main" id="{547FB2D7-3C4E-A68C-09A5-9CD72F845759}"/>
              </a:ext>
            </a:extLst>
          </p:cNvPr>
          <p:cNvSpPr/>
          <p:nvPr/>
        </p:nvSpPr>
        <p:spPr>
          <a:xfrm>
            <a:off x="1061360" y="740551"/>
            <a:ext cx="9742715" cy="523220"/>
          </a:xfrm>
          <a:prstGeom prst="rect">
            <a:avLst/>
          </a:prstGeom>
          <a:noFill/>
        </p:spPr>
        <p:txBody>
          <a:bodyPr wrap="square" lIns="91440" tIns="45720" rIns="91440" bIns="45720">
            <a:spAutoFit/>
          </a:bodyPr>
          <a:lstStyle/>
          <a:p>
            <a:pPr algn="ctr"/>
            <a:r>
              <a:rPr lang="fr-FR" sz="2800" b="1" cap="none" spc="0" dirty="0">
                <a:ln w="12700">
                  <a:solidFill>
                    <a:schemeClr val="tx2">
                      <a:lumMod val="75000"/>
                    </a:schemeClr>
                  </a:solidFill>
                  <a:prstDash val="solid"/>
                </a:ln>
                <a:solidFill>
                  <a:srgbClr val="FF2F92"/>
                </a:solidFill>
                <a:effectLst>
                  <a:outerShdw dist="38100" dir="2640000" algn="bl" rotWithShape="0">
                    <a:schemeClr val="tx2">
                      <a:lumMod val="75000"/>
                    </a:schemeClr>
                  </a:outerShdw>
                </a:effectLst>
              </a:rPr>
              <a:t>Nouvelle-Calédonie =&gt; collectivité française </a:t>
            </a:r>
            <a:r>
              <a:rPr lang="fr-FR" sz="2800" b="1" i="1" cap="none" spc="0" dirty="0">
                <a:ln w="12700">
                  <a:solidFill>
                    <a:schemeClr val="tx2">
                      <a:lumMod val="75000"/>
                    </a:schemeClr>
                  </a:solidFill>
                  <a:prstDash val="solid"/>
                </a:ln>
                <a:solidFill>
                  <a:srgbClr val="FF2F92"/>
                </a:solidFill>
                <a:effectLst>
                  <a:outerShdw dist="38100" dir="2640000" algn="bl" rotWithShape="0">
                    <a:schemeClr val="tx2">
                      <a:lumMod val="75000"/>
                    </a:schemeClr>
                  </a:outerShdw>
                </a:effectLst>
              </a:rPr>
              <a:t>sui generis</a:t>
            </a:r>
          </a:p>
        </p:txBody>
      </p:sp>
      <p:pic>
        <p:nvPicPr>
          <p:cNvPr id="3" name="Image 2">
            <a:extLst>
              <a:ext uri="{FF2B5EF4-FFF2-40B4-BE49-F238E27FC236}">
                <a16:creationId xmlns:a16="http://schemas.microsoft.com/office/drawing/2014/main" id="{F96F2042-FAC9-473B-59C2-929966BD2F10}"/>
              </a:ext>
            </a:extLst>
          </p:cNvPr>
          <p:cNvPicPr>
            <a:picLocks noChangeAspect="1"/>
          </p:cNvPicPr>
          <p:nvPr/>
        </p:nvPicPr>
        <p:blipFill>
          <a:blip r:embed="rId8"/>
          <a:stretch>
            <a:fillRect/>
          </a:stretch>
        </p:blipFill>
        <p:spPr>
          <a:xfrm>
            <a:off x="426356" y="1709825"/>
            <a:ext cx="6972300" cy="4457700"/>
          </a:xfrm>
          <a:prstGeom prst="rect">
            <a:avLst/>
          </a:prstGeom>
        </p:spPr>
      </p:pic>
      <p:sp>
        <p:nvSpPr>
          <p:cNvPr id="7" name="Ellipse 6">
            <a:extLst>
              <a:ext uri="{FF2B5EF4-FFF2-40B4-BE49-F238E27FC236}">
                <a16:creationId xmlns:a16="http://schemas.microsoft.com/office/drawing/2014/main" id="{C4068F54-FE5B-9A24-5FD8-2F6F535E4DC6}"/>
              </a:ext>
            </a:extLst>
          </p:cNvPr>
          <p:cNvSpPr/>
          <p:nvPr/>
        </p:nvSpPr>
        <p:spPr>
          <a:xfrm>
            <a:off x="3455306" y="3706128"/>
            <a:ext cx="914400" cy="914400"/>
          </a:xfrm>
          <a:prstGeom prst="ellipse">
            <a:avLst/>
          </a:prstGeom>
          <a:noFill/>
          <a:ln>
            <a:solidFill>
              <a:srgbClr val="FF2F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n>
                <a:solidFill>
                  <a:srgbClr val="FF2F92"/>
                </a:solidFill>
              </a:ln>
            </a:endParaRPr>
          </a:p>
        </p:txBody>
      </p:sp>
    </p:spTree>
    <p:extLst>
      <p:ext uri="{BB962C8B-B14F-4D97-AF65-F5344CB8AC3E}">
        <p14:creationId xmlns:p14="http://schemas.microsoft.com/office/powerpoint/2010/main" val="3154436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C2229D-CDB0-5DD8-8F43-8440DC372BC0}"/>
              </a:ext>
            </a:extLst>
          </p:cNvPr>
          <p:cNvSpPr>
            <a:spLocks noGrp="1"/>
          </p:cNvSpPr>
          <p:nvPr>
            <p:ph type="title"/>
          </p:nvPr>
        </p:nvSpPr>
        <p:spPr>
          <a:xfrm>
            <a:off x="838200" y="568711"/>
            <a:ext cx="10515600" cy="576944"/>
          </a:xfrm>
        </p:spPr>
        <p:txBody>
          <a:bodyPr>
            <a:normAutofit/>
          </a:bodyPr>
          <a:lstStyle/>
          <a:p>
            <a:pPr algn="ctr"/>
            <a:r>
              <a:rPr lang="fr-FR" sz="3200" b="1" dirty="0">
                <a:ln w="12700">
                  <a:solidFill>
                    <a:schemeClr val="accent1"/>
                  </a:solidFill>
                  <a:prstDash val="solid"/>
                </a:ln>
                <a:solidFill>
                  <a:srgbClr val="FF00B3"/>
                </a:solidFill>
                <a:effectLst>
                  <a:outerShdw dist="38100" dir="2640000" algn="bl" rotWithShape="0">
                    <a:schemeClr val="accent1"/>
                  </a:outerShdw>
                </a:effectLst>
              </a:rPr>
              <a:t>État civil coutumier kanak</a:t>
            </a:r>
          </a:p>
        </p:txBody>
      </p:sp>
      <p:sp>
        <p:nvSpPr>
          <p:cNvPr id="3" name="Espace réservé du contenu 2">
            <a:extLst>
              <a:ext uri="{FF2B5EF4-FFF2-40B4-BE49-F238E27FC236}">
                <a16:creationId xmlns:a16="http://schemas.microsoft.com/office/drawing/2014/main" id="{99050F70-3C8B-A271-2C6C-9808FA0378AD}"/>
              </a:ext>
            </a:extLst>
          </p:cNvPr>
          <p:cNvSpPr>
            <a:spLocks noGrp="1"/>
          </p:cNvSpPr>
          <p:nvPr>
            <p:ph sz="half" idx="1"/>
          </p:nvPr>
        </p:nvSpPr>
        <p:spPr>
          <a:xfrm>
            <a:off x="838200" y="1153886"/>
            <a:ext cx="5181600" cy="5421085"/>
          </a:xfrm>
        </p:spPr>
        <p:txBody>
          <a:bodyPr>
            <a:normAutofit fontScale="85000" lnSpcReduction="20000"/>
          </a:bodyPr>
          <a:lstStyle/>
          <a:p>
            <a:pPr marL="0" indent="0" algn="ctr">
              <a:buNone/>
            </a:pPr>
            <a:r>
              <a:rPr lang="fr-FR" sz="3500" b="1" i="1" dirty="0">
                <a:ln w="12700">
                  <a:solidFill>
                    <a:schemeClr val="tx2">
                      <a:lumMod val="75000"/>
                    </a:schemeClr>
                  </a:solidFill>
                  <a:prstDash val="solid"/>
                </a:ln>
                <a:solidFill>
                  <a:srgbClr val="008208"/>
                </a:solidFill>
                <a:effectLst>
                  <a:outerShdw dist="38100" dir="2640000" algn="bl" rotWithShape="0">
                    <a:schemeClr val="tx2">
                      <a:lumMod val="75000"/>
                    </a:schemeClr>
                  </a:outerShdw>
                </a:effectLst>
              </a:rPr>
              <a:t>Instrumentum (au sens large)</a:t>
            </a:r>
          </a:p>
          <a:p>
            <a:pPr marL="0" indent="0" algn="ctr">
              <a:buNone/>
            </a:pPr>
            <a:endParaRPr lang="fr-FR" sz="2100" b="1" dirty="0">
              <a:ln w="12700">
                <a:solidFill>
                  <a:schemeClr val="tx2">
                    <a:lumMod val="75000"/>
                  </a:schemeClr>
                </a:solidFill>
                <a:prstDash val="solid"/>
              </a:ln>
              <a:solidFill>
                <a:srgbClr val="008208"/>
              </a:solidFill>
              <a:effectLst>
                <a:outerShdw dist="38100" dir="2640000" algn="bl" rotWithShape="0">
                  <a:schemeClr val="tx2">
                    <a:lumMod val="75000"/>
                  </a:schemeClr>
                </a:outerShdw>
              </a:effectLst>
            </a:endParaRPr>
          </a:p>
          <a:p>
            <a:r>
              <a:rPr lang="fr-FR" sz="3000" dirty="0">
                <a:solidFill>
                  <a:srgbClr val="008208"/>
                </a:solidFill>
              </a:rPr>
              <a:t>= Service d’état civil, nombre de registres, d’actes et de mentions inscrites dans les actes, les règles d’établissements des actes, règles de déclaration, présence de témoins etc.</a:t>
            </a:r>
          </a:p>
          <a:p>
            <a:pPr marL="0" indent="0">
              <a:buNone/>
            </a:pPr>
            <a:endParaRPr lang="fr-FR" sz="3000" dirty="0">
              <a:solidFill>
                <a:srgbClr val="008208"/>
              </a:solidFill>
            </a:endParaRPr>
          </a:p>
          <a:p>
            <a:r>
              <a:rPr lang="fr-FR" sz="3000" i="1" dirty="0">
                <a:solidFill>
                  <a:srgbClr val="008208"/>
                </a:solidFill>
              </a:rPr>
              <a:t>Corpus</a:t>
            </a:r>
            <a:r>
              <a:rPr lang="fr-FR" sz="3000" dirty="0">
                <a:solidFill>
                  <a:srgbClr val="008208"/>
                </a:solidFill>
              </a:rPr>
              <a:t> juridique de référence = Droit étatique et Calédonien </a:t>
            </a:r>
          </a:p>
          <a:p>
            <a:pPr marL="0" indent="0">
              <a:buNone/>
            </a:pPr>
            <a:r>
              <a:rPr lang="fr-FR" sz="2600" i="1" dirty="0">
                <a:solidFill>
                  <a:schemeClr val="accent2"/>
                </a:solidFill>
              </a:rPr>
              <a:t>Délibération n°424 du 3 avril 1967 et sa circulaire d’application </a:t>
            </a:r>
          </a:p>
          <a:p>
            <a:pPr marL="0" indent="0">
              <a:buNone/>
            </a:pPr>
            <a:r>
              <a:rPr lang="fr-FR" sz="2600" i="1" dirty="0">
                <a:solidFill>
                  <a:schemeClr val="accent2"/>
                </a:solidFill>
              </a:rPr>
              <a:t>+ Loi organique du 19 mars 1999 relative à la Nouvelle-Calédonie, telle que réformée par la loi du du 3 août 2009 </a:t>
            </a:r>
          </a:p>
          <a:p>
            <a:endParaRPr lang="fr-FR" dirty="0">
              <a:solidFill>
                <a:srgbClr val="008208"/>
              </a:solidFill>
            </a:endParaRPr>
          </a:p>
          <a:p>
            <a:pPr marL="0" indent="0">
              <a:buNone/>
            </a:pPr>
            <a:endParaRPr lang="fr-FR" dirty="0"/>
          </a:p>
          <a:p>
            <a:endParaRPr lang="fr-FR" dirty="0"/>
          </a:p>
        </p:txBody>
      </p:sp>
      <p:sp>
        <p:nvSpPr>
          <p:cNvPr id="4" name="Espace réservé du contenu 3">
            <a:extLst>
              <a:ext uri="{FF2B5EF4-FFF2-40B4-BE49-F238E27FC236}">
                <a16:creationId xmlns:a16="http://schemas.microsoft.com/office/drawing/2014/main" id="{0F550448-1755-F385-D3C2-1359AA3B4B2A}"/>
              </a:ext>
            </a:extLst>
          </p:cNvPr>
          <p:cNvSpPr>
            <a:spLocks noGrp="1"/>
          </p:cNvSpPr>
          <p:nvPr>
            <p:ph sz="half" idx="2"/>
          </p:nvPr>
        </p:nvSpPr>
        <p:spPr>
          <a:xfrm>
            <a:off x="6172200" y="1200605"/>
            <a:ext cx="5181600" cy="5279571"/>
          </a:xfrm>
        </p:spPr>
        <p:txBody>
          <a:bodyPr>
            <a:normAutofit fontScale="85000" lnSpcReduction="20000"/>
          </a:bodyPr>
          <a:lstStyle/>
          <a:p>
            <a:pPr marL="0" indent="0" algn="ctr">
              <a:buNone/>
            </a:pPr>
            <a:r>
              <a:rPr lang="fr-FR" sz="3500" b="1" i="1" dirty="0" err="1">
                <a:ln w="12700">
                  <a:solidFill>
                    <a:schemeClr val="tx2">
                      <a:lumMod val="75000"/>
                    </a:schemeClr>
                  </a:solidFill>
                  <a:prstDash val="solid"/>
                </a:ln>
                <a:solidFill>
                  <a:srgbClr val="008208"/>
                </a:solidFill>
                <a:effectLst>
                  <a:outerShdw dist="38100" dir="2640000" algn="bl" rotWithShape="0">
                    <a:schemeClr val="tx2">
                      <a:lumMod val="75000"/>
                    </a:schemeClr>
                  </a:outerShdw>
                </a:effectLst>
              </a:rPr>
              <a:t>Negocium</a:t>
            </a:r>
            <a:endParaRPr lang="fr-FR" sz="3500" b="1" i="1" dirty="0">
              <a:ln w="12700">
                <a:solidFill>
                  <a:schemeClr val="tx2">
                    <a:lumMod val="75000"/>
                  </a:schemeClr>
                </a:solidFill>
                <a:prstDash val="solid"/>
              </a:ln>
              <a:solidFill>
                <a:srgbClr val="008208"/>
              </a:solidFill>
              <a:effectLst>
                <a:outerShdw dist="38100" dir="2640000" algn="bl" rotWithShape="0">
                  <a:schemeClr val="tx2">
                    <a:lumMod val="75000"/>
                  </a:schemeClr>
                </a:outerShdw>
              </a:effectLst>
            </a:endParaRPr>
          </a:p>
          <a:p>
            <a:pPr marL="0" indent="0">
              <a:buNone/>
            </a:pPr>
            <a:endParaRPr lang="fr-FR" sz="2100" dirty="0"/>
          </a:p>
          <a:p>
            <a:r>
              <a:rPr lang="fr-FR" sz="3000" dirty="0">
                <a:solidFill>
                  <a:srgbClr val="008208"/>
                </a:solidFill>
              </a:rPr>
              <a:t>Corpus juridique de référence = Coutume kanak </a:t>
            </a:r>
          </a:p>
          <a:p>
            <a:pPr marL="0" indent="0">
              <a:buNone/>
            </a:pPr>
            <a:r>
              <a:rPr lang="fr-FR" sz="2600" i="1" dirty="0">
                <a:solidFill>
                  <a:schemeClr val="accent2"/>
                </a:solidFill>
              </a:rPr>
              <a:t>Paroles et gestes coutumiers à accomplir devant certaines personnes</a:t>
            </a:r>
          </a:p>
          <a:p>
            <a:pPr marL="0" indent="0">
              <a:buNone/>
            </a:pPr>
            <a:endParaRPr lang="fr-FR" dirty="0"/>
          </a:p>
        </p:txBody>
      </p:sp>
      <p:pic>
        <p:nvPicPr>
          <p:cNvPr id="6" name="Image 5">
            <a:extLst>
              <a:ext uri="{FF2B5EF4-FFF2-40B4-BE49-F238E27FC236}">
                <a16:creationId xmlns:a16="http://schemas.microsoft.com/office/drawing/2014/main" id="{474A0FA3-784F-8993-65DE-1B996FE4B482}"/>
              </a:ext>
            </a:extLst>
          </p:cNvPr>
          <p:cNvPicPr>
            <a:picLocks noChangeAspect="1"/>
          </p:cNvPicPr>
          <p:nvPr/>
        </p:nvPicPr>
        <p:blipFill>
          <a:blip r:embed="rId2"/>
          <a:stretch>
            <a:fillRect/>
          </a:stretch>
        </p:blipFill>
        <p:spPr>
          <a:xfrm>
            <a:off x="0" y="-8233"/>
            <a:ext cx="2122720" cy="576944"/>
          </a:xfrm>
          <a:prstGeom prst="rect">
            <a:avLst/>
          </a:prstGeom>
        </p:spPr>
      </p:pic>
      <p:pic>
        <p:nvPicPr>
          <p:cNvPr id="8" name="Image 7">
            <a:extLst>
              <a:ext uri="{FF2B5EF4-FFF2-40B4-BE49-F238E27FC236}">
                <a16:creationId xmlns:a16="http://schemas.microsoft.com/office/drawing/2014/main" id="{A08CC41D-26C6-47F6-BCC4-747FAF63F950}"/>
              </a:ext>
            </a:extLst>
          </p:cNvPr>
          <p:cNvPicPr>
            <a:picLocks noChangeAspect="1"/>
          </p:cNvPicPr>
          <p:nvPr/>
        </p:nvPicPr>
        <p:blipFill>
          <a:blip r:embed="rId3"/>
          <a:stretch>
            <a:fillRect/>
          </a:stretch>
        </p:blipFill>
        <p:spPr>
          <a:xfrm>
            <a:off x="2122721" y="-8233"/>
            <a:ext cx="2013856" cy="576944"/>
          </a:xfrm>
          <a:prstGeom prst="rect">
            <a:avLst/>
          </a:prstGeom>
        </p:spPr>
      </p:pic>
      <p:pic>
        <p:nvPicPr>
          <p:cNvPr id="10" name="Image 9">
            <a:extLst>
              <a:ext uri="{FF2B5EF4-FFF2-40B4-BE49-F238E27FC236}">
                <a16:creationId xmlns:a16="http://schemas.microsoft.com/office/drawing/2014/main" id="{16271584-2DAA-4537-23C3-D06227DA6C38}"/>
              </a:ext>
            </a:extLst>
          </p:cNvPr>
          <p:cNvPicPr>
            <a:picLocks noChangeAspect="1"/>
          </p:cNvPicPr>
          <p:nvPr/>
        </p:nvPicPr>
        <p:blipFill>
          <a:blip r:embed="rId4"/>
          <a:stretch>
            <a:fillRect/>
          </a:stretch>
        </p:blipFill>
        <p:spPr>
          <a:xfrm>
            <a:off x="4136577" y="-1"/>
            <a:ext cx="2013856" cy="560480"/>
          </a:xfrm>
          <a:prstGeom prst="rect">
            <a:avLst/>
          </a:prstGeom>
        </p:spPr>
      </p:pic>
      <p:pic>
        <p:nvPicPr>
          <p:cNvPr id="12" name="Image 11">
            <a:extLst>
              <a:ext uri="{FF2B5EF4-FFF2-40B4-BE49-F238E27FC236}">
                <a16:creationId xmlns:a16="http://schemas.microsoft.com/office/drawing/2014/main" id="{368C6EE4-856C-FFD9-AC2C-278F88015C9C}"/>
              </a:ext>
            </a:extLst>
          </p:cNvPr>
          <p:cNvPicPr>
            <a:picLocks noChangeAspect="1"/>
          </p:cNvPicPr>
          <p:nvPr/>
        </p:nvPicPr>
        <p:blipFill>
          <a:blip r:embed="rId5"/>
          <a:stretch>
            <a:fillRect/>
          </a:stretch>
        </p:blipFill>
        <p:spPr>
          <a:xfrm>
            <a:off x="6150432" y="7528"/>
            <a:ext cx="2013856" cy="552952"/>
          </a:xfrm>
          <a:prstGeom prst="rect">
            <a:avLst/>
          </a:prstGeom>
        </p:spPr>
      </p:pic>
      <p:pic>
        <p:nvPicPr>
          <p:cNvPr id="14" name="Image 13">
            <a:extLst>
              <a:ext uri="{FF2B5EF4-FFF2-40B4-BE49-F238E27FC236}">
                <a16:creationId xmlns:a16="http://schemas.microsoft.com/office/drawing/2014/main" id="{29A8CBDB-E4E4-3581-A5A2-65AF40F33291}"/>
              </a:ext>
            </a:extLst>
          </p:cNvPr>
          <p:cNvPicPr>
            <a:picLocks noChangeAspect="1"/>
          </p:cNvPicPr>
          <p:nvPr/>
        </p:nvPicPr>
        <p:blipFill>
          <a:blip r:embed="rId6"/>
          <a:stretch>
            <a:fillRect/>
          </a:stretch>
        </p:blipFill>
        <p:spPr>
          <a:xfrm>
            <a:off x="8164288" y="12292"/>
            <a:ext cx="2013856" cy="556419"/>
          </a:xfrm>
          <a:prstGeom prst="rect">
            <a:avLst/>
          </a:prstGeom>
        </p:spPr>
      </p:pic>
      <p:pic>
        <p:nvPicPr>
          <p:cNvPr id="16" name="Image 15">
            <a:extLst>
              <a:ext uri="{FF2B5EF4-FFF2-40B4-BE49-F238E27FC236}">
                <a16:creationId xmlns:a16="http://schemas.microsoft.com/office/drawing/2014/main" id="{6ED8D7EA-A022-177F-917F-4B287A736BEF}"/>
              </a:ext>
            </a:extLst>
          </p:cNvPr>
          <p:cNvPicPr>
            <a:picLocks noChangeAspect="1"/>
          </p:cNvPicPr>
          <p:nvPr/>
        </p:nvPicPr>
        <p:blipFill>
          <a:blip r:embed="rId7"/>
          <a:srcRect t="12" b="12"/>
          <a:stretch>
            <a:fillRect/>
          </a:stretch>
        </p:blipFill>
        <p:spPr>
          <a:xfrm>
            <a:off x="10178144" y="15057"/>
            <a:ext cx="2013856" cy="552953"/>
          </a:xfrm>
          <a:prstGeom prst="rect">
            <a:avLst/>
          </a:prstGeom>
        </p:spPr>
      </p:pic>
      <p:cxnSp>
        <p:nvCxnSpPr>
          <p:cNvPr id="21" name="Connecteur droit 20">
            <a:extLst>
              <a:ext uri="{FF2B5EF4-FFF2-40B4-BE49-F238E27FC236}">
                <a16:creationId xmlns:a16="http://schemas.microsoft.com/office/drawing/2014/main" id="{C27FFCE6-AC77-1EC8-BFA8-B5BDF7F7152A}"/>
              </a:ext>
            </a:extLst>
          </p:cNvPr>
          <p:cNvCxnSpPr>
            <a:cxnSpLocks/>
          </p:cNvCxnSpPr>
          <p:nvPr/>
        </p:nvCxnSpPr>
        <p:spPr>
          <a:xfrm>
            <a:off x="6003636" y="1426029"/>
            <a:ext cx="16164" cy="5279571"/>
          </a:xfrm>
          <a:prstGeom prst="line">
            <a:avLst/>
          </a:prstGeom>
        </p:spPr>
        <p:style>
          <a:lnRef idx="3">
            <a:schemeClr val="accent2"/>
          </a:lnRef>
          <a:fillRef idx="0">
            <a:schemeClr val="accent2"/>
          </a:fillRef>
          <a:effectRef idx="2">
            <a:schemeClr val="accent2"/>
          </a:effectRef>
          <a:fontRef idx="minor">
            <a:schemeClr val="tx1"/>
          </a:fontRef>
        </p:style>
      </p:cxnSp>
      <p:pic>
        <p:nvPicPr>
          <p:cNvPr id="7" name="Image 6">
            <a:extLst>
              <a:ext uri="{FF2B5EF4-FFF2-40B4-BE49-F238E27FC236}">
                <a16:creationId xmlns:a16="http://schemas.microsoft.com/office/drawing/2014/main" id="{4944CF35-41BF-5EDE-26D4-1917C7D3BE82}"/>
              </a:ext>
            </a:extLst>
          </p:cNvPr>
          <p:cNvPicPr>
            <a:picLocks noChangeAspect="1"/>
          </p:cNvPicPr>
          <p:nvPr/>
        </p:nvPicPr>
        <p:blipFill>
          <a:blip r:embed="rId8"/>
          <a:stretch>
            <a:fillRect/>
          </a:stretch>
        </p:blipFill>
        <p:spPr>
          <a:xfrm>
            <a:off x="6869357" y="3429000"/>
            <a:ext cx="4603717" cy="3264454"/>
          </a:xfrm>
          <a:prstGeom prst="rect">
            <a:avLst/>
          </a:prstGeom>
        </p:spPr>
      </p:pic>
    </p:spTree>
    <p:extLst>
      <p:ext uri="{BB962C8B-B14F-4D97-AF65-F5344CB8AC3E}">
        <p14:creationId xmlns:p14="http://schemas.microsoft.com/office/powerpoint/2010/main" val="4250897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7A8B0-FB52-39DA-90D3-87273577E64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D1A78F-B78B-8B9B-8C69-0C48E4F91639}"/>
              </a:ext>
            </a:extLst>
          </p:cNvPr>
          <p:cNvSpPr>
            <a:spLocks noGrp="1"/>
          </p:cNvSpPr>
          <p:nvPr>
            <p:ph type="title"/>
          </p:nvPr>
        </p:nvSpPr>
        <p:spPr>
          <a:xfrm>
            <a:off x="838200" y="568710"/>
            <a:ext cx="10515600" cy="846433"/>
          </a:xfrm>
        </p:spPr>
        <p:txBody>
          <a:bodyPr/>
          <a:lstStyle/>
          <a:p>
            <a:pPr algn="ctr"/>
            <a:r>
              <a:rPr kumimoji="0" lang="fr-FR" sz="3200" b="1" i="0" u="none" strike="noStrike" kern="1200" cap="none" spc="0" normalizeH="0" baseline="0" noProof="0" dirty="0">
                <a:ln w="12700">
                  <a:solidFill>
                    <a:srgbClr val="4472C4"/>
                  </a:solidFill>
                  <a:prstDash val="solid"/>
                </a:ln>
                <a:solidFill>
                  <a:srgbClr val="FF00B3"/>
                </a:solidFill>
                <a:effectLst>
                  <a:outerShdw dist="38100" dir="2640000" algn="bl" rotWithShape="0">
                    <a:srgbClr val="4472C4"/>
                  </a:outerShdw>
                </a:effectLst>
                <a:uLnTx/>
                <a:uFillTx/>
                <a:latin typeface="Calibri Light" panose="020F0302020204030204"/>
                <a:ea typeface="+mj-ea"/>
                <a:cs typeface="+mj-cs"/>
              </a:rPr>
              <a:t>I. Les spécificités de l’état civil coutumier kanak</a:t>
            </a:r>
            <a:endParaRPr lang="fr-FR" dirty="0"/>
          </a:p>
        </p:txBody>
      </p:sp>
      <p:sp>
        <p:nvSpPr>
          <p:cNvPr id="3" name="Espace réservé du contenu 2">
            <a:extLst>
              <a:ext uri="{FF2B5EF4-FFF2-40B4-BE49-F238E27FC236}">
                <a16:creationId xmlns:a16="http://schemas.microsoft.com/office/drawing/2014/main" id="{37B41E13-12BB-B240-4E46-39D8C017A4D2}"/>
              </a:ext>
            </a:extLst>
          </p:cNvPr>
          <p:cNvSpPr>
            <a:spLocks noGrp="1"/>
          </p:cNvSpPr>
          <p:nvPr>
            <p:ph sz="half" idx="1"/>
          </p:nvPr>
        </p:nvSpPr>
        <p:spPr>
          <a:xfrm>
            <a:off x="261263" y="1423373"/>
            <a:ext cx="5736771" cy="5086284"/>
          </a:xfrm>
        </p:spPr>
        <p:txBody>
          <a:bodyPr>
            <a:normAutofit fontScale="92500" lnSpcReduction="20000"/>
          </a:bodyPr>
          <a:lstStyle/>
          <a:p>
            <a:endParaRPr lang="fr-FR" dirty="0">
              <a:solidFill>
                <a:srgbClr val="345F37"/>
              </a:solidFill>
            </a:endParaRPr>
          </a:p>
          <a:p>
            <a:r>
              <a:rPr lang="fr-FR" dirty="0">
                <a:solidFill>
                  <a:srgbClr val="345F37"/>
                </a:solidFill>
              </a:rPr>
              <a:t>Présence de l’état civil coutumier dans toutes les mairies de Nouvelle-Calédonie</a:t>
            </a:r>
          </a:p>
          <a:p>
            <a:pPr marL="0" indent="0">
              <a:buNone/>
            </a:pPr>
            <a:endParaRPr lang="fr-FR" dirty="0">
              <a:solidFill>
                <a:srgbClr val="345F37"/>
              </a:solidFill>
            </a:endParaRPr>
          </a:p>
          <a:p>
            <a:r>
              <a:rPr lang="fr-FR" dirty="0">
                <a:solidFill>
                  <a:srgbClr val="345F37"/>
                </a:solidFill>
              </a:rPr>
              <a:t>Quatre registres : </a:t>
            </a:r>
          </a:p>
          <a:p>
            <a:pPr marL="0" indent="0">
              <a:buNone/>
            </a:pPr>
            <a:r>
              <a:rPr lang="fr-FR" dirty="0">
                <a:solidFill>
                  <a:srgbClr val="345F37"/>
                </a:solidFill>
              </a:rPr>
              <a:t>	1) registre des naissances, 	reconnaissances et adoptions</a:t>
            </a:r>
          </a:p>
          <a:p>
            <a:pPr marL="0" indent="0">
              <a:buNone/>
            </a:pPr>
            <a:r>
              <a:rPr lang="fr-FR" dirty="0">
                <a:solidFill>
                  <a:srgbClr val="345F37"/>
                </a:solidFill>
              </a:rPr>
              <a:t>	2) registre des mariages et 	dissolutions de mariages</a:t>
            </a:r>
          </a:p>
          <a:p>
            <a:pPr marL="0" indent="0">
              <a:buNone/>
            </a:pPr>
            <a:r>
              <a:rPr lang="fr-FR" dirty="0">
                <a:solidFill>
                  <a:srgbClr val="345F37"/>
                </a:solidFill>
              </a:rPr>
              <a:t>	3) registre des décès</a:t>
            </a:r>
          </a:p>
          <a:p>
            <a:pPr marL="0" indent="0">
              <a:buNone/>
            </a:pPr>
            <a:r>
              <a:rPr lang="fr-FR" dirty="0">
                <a:solidFill>
                  <a:srgbClr val="345F37"/>
                </a:solidFill>
              </a:rPr>
              <a:t>	4) registre de recensement (dit de 	tribu)</a:t>
            </a:r>
          </a:p>
          <a:p>
            <a:pPr marL="0" indent="0">
              <a:buNone/>
            </a:pPr>
            <a:endParaRPr lang="fr-FR" dirty="0">
              <a:solidFill>
                <a:srgbClr val="345F37"/>
              </a:solidFill>
            </a:endParaRPr>
          </a:p>
          <a:p>
            <a:pPr marL="0" indent="0">
              <a:buNone/>
            </a:pPr>
            <a:endParaRPr lang="fr-FR" dirty="0"/>
          </a:p>
          <a:p>
            <a:pPr marL="0" indent="0">
              <a:buNone/>
            </a:pPr>
            <a:endParaRPr lang="fr-FR" dirty="0"/>
          </a:p>
        </p:txBody>
      </p:sp>
      <p:sp>
        <p:nvSpPr>
          <p:cNvPr id="4" name="Espace réservé du contenu 3">
            <a:extLst>
              <a:ext uri="{FF2B5EF4-FFF2-40B4-BE49-F238E27FC236}">
                <a16:creationId xmlns:a16="http://schemas.microsoft.com/office/drawing/2014/main" id="{8BADA8A1-DB31-6744-445F-0B39A5C73945}"/>
              </a:ext>
            </a:extLst>
          </p:cNvPr>
          <p:cNvSpPr>
            <a:spLocks noGrp="1"/>
          </p:cNvSpPr>
          <p:nvPr>
            <p:ph sz="half" idx="2"/>
          </p:nvPr>
        </p:nvSpPr>
        <p:spPr>
          <a:xfrm>
            <a:off x="6259285" y="1423373"/>
            <a:ext cx="5649685" cy="5086284"/>
          </a:xfrm>
        </p:spPr>
        <p:txBody>
          <a:bodyPr>
            <a:normAutofit fontScale="92500" lnSpcReduction="20000"/>
          </a:bodyPr>
          <a:lstStyle/>
          <a:p>
            <a:endParaRPr lang="fr-FR" dirty="0">
              <a:solidFill>
                <a:srgbClr val="345F37"/>
              </a:solidFill>
            </a:endParaRPr>
          </a:p>
          <a:p>
            <a:pPr marL="0" indent="0">
              <a:buNone/>
            </a:pPr>
            <a:endParaRPr lang="fr-FR" dirty="0">
              <a:solidFill>
                <a:srgbClr val="345F37"/>
              </a:solidFill>
            </a:endParaRPr>
          </a:p>
        </p:txBody>
      </p:sp>
      <p:pic>
        <p:nvPicPr>
          <p:cNvPr id="6" name="Image 5">
            <a:extLst>
              <a:ext uri="{FF2B5EF4-FFF2-40B4-BE49-F238E27FC236}">
                <a16:creationId xmlns:a16="http://schemas.microsoft.com/office/drawing/2014/main" id="{4FCCE685-4730-B349-8AE7-21DDCE9F51BB}"/>
              </a:ext>
            </a:extLst>
          </p:cNvPr>
          <p:cNvPicPr>
            <a:picLocks noChangeAspect="1"/>
          </p:cNvPicPr>
          <p:nvPr/>
        </p:nvPicPr>
        <p:blipFill>
          <a:blip r:embed="rId2"/>
          <a:stretch>
            <a:fillRect/>
          </a:stretch>
        </p:blipFill>
        <p:spPr>
          <a:xfrm>
            <a:off x="0" y="-8233"/>
            <a:ext cx="2122720" cy="576944"/>
          </a:xfrm>
          <a:prstGeom prst="rect">
            <a:avLst/>
          </a:prstGeom>
        </p:spPr>
      </p:pic>
      <p:pic>
        <p:nvPicPr>
          <p:cNvPr id="8" name="Image 7">
            <a:extLst>
              <a:ext uri="{FF2B5EF4-FFF2-40B4-BE49-F238E27FC236}">
                <a16:creationId xmlns:a16="http://schemas.microsoft.com/office/drawing/2014/main" id="{A6C11C03-B708-35B4-DCC5-5A6D1BF0332F}"/>
              </a:ext>
            </a:extLst>
          </p:cNvPr>
          <p:cNvPicPr>
            <a:picLocks noChangeAspect="1"/>
          </p:cNvPicPr>
          <p:nvPr/>
        </p:nvPicPr>
        <p:blipFill>
          <a:blip r:embed="rId3"/>
          <a:stretch>
            <a:fillRect/>
          </a:stretch>
        </p:blipFill>
        <p:spPr>
          <a:xfrm>
            <a:off x="2122721" y="-8233"/>
            <a:ext cx="2013856" cy="576944"/>
          </a:xfrm>
          <a:prstGeom prst="rect">
            <a:avLst/>
          </a:prstGeom>
        </p:spPr>
      </p:pic>
      <p:pic>
        <p:nvPicPr>
          <p:cNvPr id="10" name="Image 9">
            <a:extLst>
              <a:ext uri="{FF2B5EF4-FFF2-40B4-BE49-F238E27FC236}">
                <a16:creationId xmlns:a16="http://schemas.microsoft.com/office/drawing/2014/main" id="{7C27FE92-9EEA-F6CE-5091-466376AD6CB1}"/>
              </a:ext>
            </a:extLst>
          </p:cNvPr>
          <p:cNvPicPr>
            <a:picLocks noChangeAspect="1"/>
          </p:cNvPicPr>
          <p:nvPr/>
        </p:nvPicPr>
        <p:blipFill>
          <a:blip r:embed="rId4"/>
          <a:stretch>
            <a:fillRect/>
          </a:stretch>
        </p:blipFill>
        <p:spPr>
          <a:xfrm>
            <a:off x="4136577" y="-1"/>
            <a:ext cx="2013856" cy="560480"/>
          </a:xfrm>
          <a:prstGeom prst="rect">
            <a:avLst/>
          </a:prstGeom>
        </p:spPr>
      </p:pic>
      <p:pic>
        <p:nvPicPr>
          <p:cNvPr id="12" name="Image 11">
            <a:extLst>
              <a:ext uri="{FF2B5EF4-FFF2-40B4-BE49-F238E27FC236}">
                <a16:creationId xmlns:a16="http://schemas.microsoft.com/office/drawing/2014/main" id="{2D11777D-2FAF-485D-6987-FBAA4C11EDE4}"/>
              </a:ext>
            </a:extLst>
          </p:cNvPr>
          <p:cNvPicPr>
            <a:picLocks noChangeAspect="1"/>
          </p:cNvPicPr>
          <p:nvPr/>
        </p:nvPicPr>
        <p:blipFill>
          <a:blip r:embed="rId5"/>
          <a:stretch>
            <a:fillRect/>
          </a:stretch>
        </p:blipFill>
        <p:spPr>
          <a:xfrm>
            <a:off x="6150432" y="7528"/>
            <a:ext cx="2013856" cy="552952"/>
          </a:xfrm>
          <a:prstGeom prst="rect">
            <a:avLst/>
          </a:prstGeom>
        </p:spPr>
      </p:pic>
      <p:pic>
        <p:nvPicPr>
          <p:cNvPr id="14" name="Image 13">
            <a:extLst>
              <a:ext uri="{FF2B5EF4-FFF2-40B4-BE49-F238E27FC236}">
                <a16:creationId xmlns:a16="http://schemas.microsoft.com/office/drawing/2014/main" id="{59AD1981-91FC-FB9B-392D-6533D0715D16}"/>
              </a:ext>
            </a:extLst>
          </p:cNvPr>
          <p:cNvPicPr>
            <a:picLocks noChangeAspect="1"/>
          </p:cNvPicPr>
          <p:nvPr/>
        </p:nvPicPr>
        <p:blipFill>
          <a:blip r:embed="rId6"/>
          <a:stretch>
            <a:fillRect/>
          </a:stretch>
        </p:blipFill>
        <p:spPr>
          <a:xfrm>
            <a:off x="8164288" y="12292"/>
            <a:ext cx="2013856" cy="556419"/>
          </a:xfrm>
          <a:prstGeom prst="rect">
            <a:avLst/>
          </a:prstGeom>
        </p:spPr>
      </p:pic>
      <p:pic>
        <p:nvPicPr>
          <p:cNvPr id="16" name="Image 15">
            <a:extLst>
              <a:ext uri="{FF2B5EF4-FFF2-40B4-BE49-F238E27FC236}">
                <a16:creationId xmlns:a16="http://schemas.microsoft.com/office/drawing/2014/main" id="{B4721D8D-8897-BBD4-2F89-B7F75826480B}"/>
              </a:ext>
            </a:extLst>
          </p:cNvPr>
          <p:cNvPicPr>
            <a:picLocks noChangeAspect="1"/>
          </p:cNvPicPr>
          <p:nvPr/>
        </p:nvPicPr>
        <p:blipFill>
          <a:blip r:embed="rId7"/>
          <a:srcRect t="12" b="12"/>
          <a:stretch>
            <a:fillRect/>
          </a:stretch>
        </p:blipFill>
        <p:spPr>
          <a:xfrm>
            <a:off x="10178144" y="15057"/>
            <a:ext cx="2013856" cy="552953"/>
          </a:xfrm>
          <a:prstGeom prst="rect">
            <a:avLst/>
          </a:prstGeom>
        </p:spPr>
      </p:pic>
      <p:cxnSp>
        <p:nvCxnSpPr>
          <p:cNvPr id="7" name="Connecteur droit 6">
            <a:extLst>
              <a:ext uri="{FF2B5EF4-FFF2-40B4-BE49-F238E27FC236}">
                <a16:creationId xmlns:a16="http://schemas.microsoft.com/office/drawing/2014/main" id="{C43E8D6A-4DF3-7A73-CDC5-A42829175FBF}"/>
              </a:ext>
            </a:extLst>
          </p:cNvPr>
          <p:cNvCxnSpPr>
            <a:cxnSpLocks/>
          </p:cNvCxnSpPr>
          <p:nvPr/>
        </p:nvCxnSpPr>
        <p:spPr>
          <a:xfrm flipV="1">
            <a:off x="5998034" y="1589314"/>
            <a:ext cx="0" cy="4920343"/>
          </a:xfrm>
          <a:prstGeom prst="line">
            <a:avLst/>
          </a:prstGeom>
        </p:spPr>
        <p:style>
          <a:lnRef idx="2">
            <a:schemeClr val="accent4"/>
          </a:lnRef>
          <a:fillRef idx="0">
            <a:schemeClr val="accent4"/>
          </a:fillRef>
          <a:effectRef idx="1">
            <a:schemeClr val="accent4"/>
          </a:effectRef>
          <a:fontRef idx="minor">
            <a:schemeClr val="tx1"/>
          </a:fontRef>
        </p:style>
      </p:cxnSp>
      <p:pic>
        <p:nvPicPr>
          <p:cNvPr id="9" name="Image 8">
            <a:extLst>
              <a:ext uri="{FF2B5EF4-FFF2-40B4-BE49-F238E27FC236}">
                <a16:creationId xmlns:a16="http://schemas.microsoft.com/office/drawing/2014/main" id="{61AEB1C9-C2F4-EEDC-2781-5CE5BED07A3C}"/>
              </a:ext>
            </a:extLst>
          </p:cNvPr>
          <p:cNvPicPr>
            <a:picLocks noChangeAspect="1"/>
          </p:cNvPicPr>
          <p:nvPr/>
        </p:nvPicPr>
        <p:blipFill>
          <a:blip r:embed="rId8"/>
          <a:stretch>
            <a:fillRect/>
          </a:stretch>
        </p:blipFill>
        <p:spPr>
          <a:xfrm>
            <a:off x="7303280" y="1703565"/>
            <a:ext cx="3513403" cy="4684538"/>
          </a:xfrm>
          <a:prstGeom prst="rect">
            <a:avLst/>
          </a:prstGeom>
        </p:spPr>
      </p:pic>
    </p:spTree>
    <p:extLst>
      <p:ext uri="{BB962C8B-B14F-4D97-AF65-F5344CB8AC3E}">
        <p14:creationId xmlns:p14="http://schemas.microsoft.com/office/powerpoint/2010/main" val="2545724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2961E-2DC4-E801-2A21-350C8EAFEDD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3C1DF-B09A-85A4-D36D-08FA0D6AC4D8}"/>
              </a:ext>
            </a:extLst>
          </p:cNvPr>
          <p:cNvSpPr>
            <a:spLocks noGrp="1"/>
          </p:cNvSpPr>
          <p:nvPr>
            <p:ph type="title"/>
          </p:nvPr>
        </p:nvSpPr>
        <p:spPr>
          <a:xfrm>
            <a:off x="838200" y="568710"/>
            <a:ext cx="10515600" cy="846433"/>
          </a:xfrm>
        </p:spPr>
        <p:txBody>
          <a:bodyPr/>
          <a:lstStyle/>
          <a:p>
            <a:pPr algn="ctr"/>
            <a:r>
              <a:rPr kumimoji="0" lang="fr-FR" sz="3200" b="1" i="0" u="none" strike="noStrike" kern="1200" cap="none" spc="0" normalizeH="0" baseline="0" noProof="0" dirty="0">
                <a:ln w="12700">
                  <a:solidFill>
                    <a:srgbClr val="4472C4"/>
                  </a:solidFill>
                  <a:prstDash val="solid"/>
                </a:ln>
                <a:solidFill>
                  <a:srgbClr val="FF00B3"/>
                </a:solidFill>
                <a:effectLst>
                  <a:outerShdw dist="38100" dir="2640000" algn="bl" rotWithShape="0">
                    <a:srgbClr val="4472C4"/>
                  </a:outerShdw>
                </a:effectLst>
                <a:uLnTx/>
                <a:uFillTx/>
                <a:latin typeface="Calibri Light" panose="020F0302020204030204"/>
                <a:ea typeface="+mj-ea"/>
                <a:cs typeface="+mj-cs"/>
              </a:rPr>
              <a:t>I. Les spécificités de l’état civil coutumier kanak</a:t>
            </a:r>
            <a:endParaRPr lang="fr-FR" dirty="0"/>
          </a:p>
        </p:txBody>
      </p:sp>
      <p:sp>
        <p:nvSpPr>
          <p:cNvPr id="3" name="Espace réservé du contenu 2">
            <a:extLst>
              <a:ext uri="{FF2B5EF4-FFF2-40B4-BE49-F238E27FC236}">
                <a16:creationId xmlns:a16="http://schemas.microsoft.com/office/drawing/2014/main" id="{41B2B8F7-3CDB-7D69-7804-11CF4C7D2C19}"/>
              </a:ext>
            </a:extLst>
          </p:cNvPr>
          <p:cNvSpPr>
            <a:spLocks noGrp="1"/>
          </p:cNvSpPr>
          <p:nvPr>
            <p:ph sz="half" idx="1"/>
          </p:nvPr>
        </p:nvSpPr>
        <p:spPr>
          <a:xfrm>
            <a:off x="261263" y="1423373"/>
            <a:ext cx="5736771" cy="5086284"/>
          </a:xfrm>
        </p:spPr>
        <p:txBody>
          <a:bodyPr>
            <a:normAutofit fontScale="85000" lnSpcReduction="20000"/>
          </a:bodyPr>
          <a:lstStyle/>
          <a:p>
            <a:endParaRPr lang="fr-FR" dirty="0">
              <a:solidFill>
                <a:srgbClr val="345F37"/>
              </a:solidFill>
            </a:endParaRPr>
          </a:p>
          <a:p>
            <a:pPr marL="0" indent="0">
              <a:buNone/>
            </a:pPr>
            <a:endParaRPr lang="fr-FR" dirty="0">
              <a:solidFill>
                <a:srgbClr val="345F37"/>
              </a:solidFill>
            </a:endParaRPr>
          </a:p>
          <a:p>
            <a:pPr marL="0" indent="0">
              <a:buNone/>
            </a:pPr>
            <a:endParaRPr lang="fr-FR" dirty="0"/>
          </a:p>
          <a:p>
            <a:pPr marL="0" indent="0">
              <a:buNone/>
            </a:pPr>
            <a:endParaRPr lang="fr-FR" dirty="0"/>
          </a:p>
        </p:txBody>
      </p:sp>
      <p:sp>
        <p:nvSpPr>
          <p:cNvPr id="4" name="Espace réservé du contenu 3">
            <a:extLst>
              <a:ext uri="{FF2B5EF4-FFF2-40B4-BE49-F238E27FC236}">
                <a16:creationId xmlns:a16="http://schemas.microsoft.com/office/drawing/2014/main" id="{4E989FD2-557B-6FE0-851C-ABCD41A58473}"/>
              </a:ext>
            </a:extLst>
          </p:cNvPr>
          <p:cNvSpPr>
            <a:spLocks noGrp="1"/>
          </p:cNvSpPr>
          <p:nvPr>
            <p:ph sz="half" idx="2"/>
          </p:nvPr>
        </p:nvSpPr>
        <p:spPr>
          <a:xfrm>
            <a:off x="6259285" y="1423373"/>
            <a:ext cx="5649685" cy="5086284"/>
          </a:xfrm>
        </p:spPr>
        <p:txBody>
          <a:bodyPr>
            <a:normAutofit fontScale="85000" lnSpcReduction="20000"/>
          </a:bodyPr>
          <a:lstStyle/>
          <a:p>
            <a:endParaRPr lang="fr-FR" dirty="0">
              <a:solidFill>
                <a:srgbClr val="345F37"/>
              </a:solidFill>
            </a:endParaRPr>
          </a:p>
          <a:p>
            <a:r>
              <a:rPr lang="fr-FR" dirty="0">
                <a:solidFill>
                  <a:srgbClr val="345F37"/>
                </a:solidFill>
              </a:rPr>
              <a:t>Sept actes de l’état civil : </a:t>
            </a:r>
          </a:p>
          <a:p>
            <a:pPr marL="0" indent="0">
              <a:buNone/>
            </a:pPr>
            <a:r>
              <a:rPr lang="fr-FR" dirty="0">
                <a:solidFill>
                  <a:srgbClr val="345F37"/>
                </a:solidFill>
              </a:rPr>
              <a:t>	1) Acte de naissance</a:t>
            </a:r>
          </a:p>
          <a:p>
            <a:pPr marL="0" indent="0">
              <a:buNone/>
            </a:pPr>
            <a:r>
              <a:rPr lang="fr-FR" dirty="0">
                <a:solidFill>
                  <a:srgbClr val="345F37"/>
                </a:solidFill>
              </a:rPr>
              <a:t>	2) Acte d’enfant sans vie</a:t>
            </a:r>
          </a:p>
          <a:p>
            <a:pPr marL="0" indent="0">
              <a:buNone/>
            </a:pPr>
            <a:r>
              <a:rPr lang="fr-FR" dirty="0">
                <a:solidFill>
                  <a:srgbClr val="345F37"/>
                </a:solidFill>
              </a:rPr>
              <a:t>	3) Acte de décès</a:t>
            </a:r>
          </a:p>
          <a:p>
            <a:pPr marL="0" indent="0">
              <a:buNone/>
            </a:pPr>
            <a:r>
              <a:rPr lang="fr-FR" dirty="0">
                <a:solidFill>
                  <a:srgbClr val="345F37"/>
                </a:solidFill>
              </a:rPr>
              <a:t>	4) Acte de mariage</a:t>
            </a:r>
          </a:p>
          <a:p>
            <a:pPr marL="0" indent="0">
              <a:buNone/>
            </a:pPr>
            <a:r>
              <a:rPr lang="fr-FR" dirty="0">
                <a:solidFill>
                  <a:srgbClr val="345F37"/>
                </a:solidFill>
              </a:rPr>
              <a:t>	5) Acte de reconnaissance d’enfant</a:t>
            </a:r>
          </a:p>
          <a:p>
            <a:pPr marL="0" indent="0">
              <a:buNone/>
            </a:pPr>
            <a:r>
              <a:rPr lang="fr-FR" dirty="0">
                <a:solidFill>
                  <a:srgbClr val="345F37"/>
                </a:solidFill>
              </a:rPr>
              <a:t>	6) Acte de dissolution de mariage</a:t>
            </a:r>
          </a:p>
          <a:p>
            <a:pPr marL="0" indent="0">
              <a:buNone/>
            </a:pPr>
            <a:r>
              <a:rPr lang="fr-FR" dirty="0">
                <a:solidFill>
                  <a:srgbClr val="345F37"/>
                </a:solidFill>
              </a:rPr>
              <a:t>	7) Acte d’adoption</a:t>
            </a:r>
          </a:p>
          <a:p>
            <a:pPr marL="0" indent="0">
              <a:buNone/>
            </a:pPr>
            <a:endParaRPr lang="fr-FR" dirty="0">
              <a:solidFill>
                <a:srgbClr val="345F37"/>
              </a:solidFill>
            </a:endParaRPr>
          </a:p>
          <a:p>
            <a:r>
              <a:rPr lang="fr-FR" dirty="0">
                <a:solidFill>
                  <a:srgbClr val="345F37"/>
                </a:solidFill>
              </a:rPr>
              <a:t>Autorité supérieure : Président du gouvernement de la Nouvelle-Calédonie</a:t>
            </a:r>
          </a:p>
          <a:p>
            <a:pPr marL="0" indent="0">
              <a:buNone/>
            </a:pPr>
            <a:r>
              <a:rPr lang="fr-FR" dirty="0">
                <a:solidFill>
                  <a:srgbClr val="345F37"/>
                </a:solidFill>
              </a:rPr>
              <a:t>=&gt; Double délégation =&gt; Chef du bureau de l’état civil coutumier</a:t>
            </a:r>
          </a:p>
          <a:p>
            <a:endParaRPr lang="fr-FR" dirty="0">
              <a:solidFill>
                <a:srgbClr val="345F37"/>
              </a:solidFill>
            </a:endParaRPr>
          </a:p>
        </p:txBody>
      </p:sp>
      <p:pic>
        <p:nvPicPr>
          <p:cNvPr id="6" name="Image 5">
            <a:extLst>
              <a:ext uri="{FF2B5EF4-FFF2-40B4-BE49-F238E27FC236}">
                <a16:creationId xmlns:a16="http://schemas.microsoft.com/office/drawing/2014/main" id="{BD8197E0-3F1F-ACA2-D65B-7E4573634AD2}"/>
              </a:ext>
            </a:extLst>
          </p:cNvPr>
          <p:cNvPicPr>
            <a:picLocks noChangeAspect="1"/>
          </p:cNvPicPr>
          <p:nvPr/>
        </p:nvPicPr>
        <p:blipFill>
          <a:blip r:embed="rId2"/>
          <a:stretch>
            <a:fillRect/>
          </a:stretch>
        </p:blipFill>
        <p:spPr>
          <a:xfrm>
            <a:off x="0" y="-8233"/>
            <a:ext cx="2122720" cy="576944"/>
          </a:xfrm>
          <a:prstGeom prst="rect">
            <a:avLst/>
          </a:prstGeom>
        </p:spPr>
      </p:pic>
      <p:pic>
        <p:nvPicPr>
          <p:cNvPr id="8" name="Image 7">
            <a:extLst>
              <a:ext uri="{FF2B5EF4-FFF2-40B4-BE49-F238E27FC236}">
                <a16:creationId xmlns:a16="http://schemas.microsoft.com/office/drawing/2014/main" id="{0DC58C44-2F83-9FF6-006C-155D4EA08893}"/>
              </a:ext>
            </a:extLst>
          </p:cNvPr>
          <p:cNvPicPr>
            <a:picLocks noChangeAspect="1"/>
          </p:cNvPicPr>
          <p:nvPr/>
        </p:nvPicPr>
        <p:blipFill>
          <a:blip r:embed="rId3"/>
          <a:stretch>
            <a:fillRect/>
          </a:stretch>
        </p:blipFill>
        <p:spPr>
          <a:xfrm>
            <a:off x="2122721" y="-8233"/>
            <a:ext cx="2013856" cy="576944"/>
          </a:xfrm>
          <a:prstGeom prst="rect">
            <a:avLst/>
          </a:prstGeom>
        </p:spPr>
      </p:pic>
      <p:pic>
        <p:nvPicPr>
          <p:cNvPr id="10" name="Image 9">
            <a:extLst>
              <a:ext uri="{FF2B5EF4-FFF2-40B4-BE49-F238E27FC236}">
                <a16:creationId xmlns:a16="http://schemas.microsoft.com/office/drawing/2014/main" id="{5AD6F81E-92A1-FA86-29E7-EA88276989DB}"/>
              </a:ext>
            </a:extLst>
          </p:cNvPr>
          <p:cNvPicPr>
            <a:picLocks noChangeAspect="1"/>
          </p:cNvPicPr>
          <p:nvPr/>
        </p:nvPicPr>
        <p:blipFill>
          <a:blip r:embed="rId4"/>
          <a:stretch>
            <a:fillRect/>
          </a:stretch>
        </p:blipFill>
        <p:spPr>
          <a:xfrm>
            <a:off x="4136577" y="-1"/>
            <a:ext cx="2013856" cy="560480"/>
          </a:xfrm>
          <a:prstGeom prst="rect">
            <a:avLst/>
          </a:prstGeom>
        </p:spPr>
      </p:pic>
      <p:pic>
        <p:nvPicPr>
          <p:cNvPr id="12" name="Image 11">
            <a:extLst>
              <a:ext uri="{FF2B5EF4-FFF2-40B4-BE49-F238E27FC236}">
                <a16:creationId xmlns:a16="http://schemas.microsoft.com/office/drawing/2014/main" id="{EFB76523-4578-B1F0-B5F7-272A3E07D721}"/>
              </a:ext>
            </a:extLst>
          </p:cNvPr>
          <p:cNvPicPr>
            <a:picLocks noChangeAspect="1"/>
          </p:cNvPicPr>
          <p:nvPr/>
        </p:nvPicPr>
        <p:blipFill>
          <a:blip r:embed="rId5"/>
          <a:stretch>
            <a:fillRect/>
          </a:stretch>
        </p:blipFill>
        <p:spPr>
          <a:xfrm>
            <a:off x="6150432" y="7528"/>
            <a:ext cx="2013856" cy="552952"/>
          </a:xfrm>
          <a:prstGeom prst="rect">
            <a:avLst/>
          </a:prstGeom>
        </p:spPr>
      </p:pic>
      <p:pic>
        <p:nvPicPr>
          <p:cNvPr id="14" name="Image 13">
            <a:extLst>
              <a:ext uri="{FF2B5EF4-FFF2-40B4-BE49-F238E27FC236}">
                <a16:creationId xmlns:a16="http://schemas.microsoft.com/office/drawing/2014/main" id="{83DC8E12-056A-912C-8F46-10F4B2088711}"/>
              </a:ext>
            </a:extLst>
          </p:cNvPr>
          <p:cNvPicPr>
            <a:picLocks noChangeAspect="1"/>
          </p:cNvPicPr>
          <p:nvPr/>
        </p:nvPicPr>
        <p:blipFill>
          <a:blip r:embed="rId6"/>
          <a:stretch>
            <a:fillRect/>
          </a:stretch>
        </p:blipFill>
        <p:spPr>
          <a:xfrm>
            <a:off x="8164288" y="12292"/>
            <a:ext cx="2013856" cy="556419"/>
          </a:xfrm>
          <a:prstGeom prst="rect">
            <a:avLst/>
          </a:prstGeom>
        </p:spPr>
      </p:pic>
      <p:pic>
        <p:nvPicPr>
          <p:cNvPr id="16" name="Image 15">
            <a:extLst>
              <a:ext uri="{FF2B5EF4-FFF2-40B4-BE49-F238E27FC236}">
                <a16:creationId xmlns:a16="http://schemas.microsoft.com/office/drawing/2014/main" id="{2B296EA9-A818-9DF7-90EE-3C8CF145272C}"/>
              </a:ext>
            </a:extLst>
          </p:cNvPr>
          <p:cNvPicPr>
            <a:picLocks noChangeAspect="1"/>
          </p:cNvPicPr>
          <p:nvPr/>
        </p:nvPicPr>
        <p:blipFill>
          <a:blip r:embed="rId7"/>
          <a:srcRect t="12" b="12"/>
          <a:stretch>
            <a:fillRect/>
          </a:stretch>
        </p:blipFill>
        <p:spPr>
          <a:xfrm>
            <a:off x="10178144" y="15057"/>
            <a:ext cx="2013856" cy="552953"/>
          </a:xfrm>
          <a:prstGeom prst="rect">
            <a:avLst/>
          </a:prstGeom>
        </p:spPr>
      </p:pic>
      <p:cxnSp>
        <p:nvCxnSpPr>
          <p:cNvPr id="7" name="Connecteur droit 6">
            <a:extLst>
              <a:ext uri="{FF2B5EF4-FFF2-40B4-BE49-F238E27FC236}">
                <a16:creationId xmlns:a16="http://schemas.microsoft.com/office/drawing/2014/main" id="{D6AE6C97-E05F-D74A-4A40-BAFB23D0220F}"/>
              </a:ext>
            </a:extLst>
          </p:cNvPr>
          <p:cNvCxnSpPr>
            <a:cxnSpLocks/>
          </p:cNvCxnSpPr>
          <p:nvPr/>
        </p:nvCxnSpPr>
        <p:spPr>
          <a:xfrm flipV="1">
            <a:off x="5998034" y="1589314"/>
            <a:ext cx="0" cy="4920343"/>
          </a:xfrm>
          <a:prstGeom prst="line">
            <a:avLst/>
          </a:prstGeom>
        </p:spPr>
        <p:style>
          <a:lnRef idx="2">
            <a:schemeClr val="accent4"/>
          </a:lnRef>
          <a:fillRef idx="0">
            <a:schemeClr val="accent4"/>
          </a:fillRef>
          <a:effectRef idx="1">
            <a:schemeClr val="accent4"/>
          </a:effectRef>
          <a:fontRef idx="minor">
            <a:schemeClr val="tx1"/>
          </a:fontRef>
        </p:style>
      </p:cxnSp>
      <p:pic>
        <p:nvPicPr>
          <p:cNvPr id="11" name="Image 10">
            <a:extLst>
              <a:ext uri="{FF2B5EF4-FFF2-40B4-BE49-F238E27FC236}">
                <a16:creationId xmlns:a16="http://schemas.microsoft.com/office/drawing/2014/main" id="{4FD17FD5-4D43-2408-E98C-488D30FC04C3}"/>
              </a:ext>
            </a:extLst>
          </p:cNvPr>
          <p:cNvPicPr>
            <a:picLocks noChangeAspect="1"/>
          </p:cNvPicPr>
          <p:nvPr/>
        </p:nvPicPr>
        <p:blipFill>
          <a:blip r:embed="rId8"/>
          <a:stretch>
            <a:fillRect/>
          </a:stretch>
        </p:blipFill>
        <p:spPr>
          <a:xfrm>
            <a:off x="100439" y="3974743"/>
            <a:ext cx="2742846" cy="2057273"/>
          </a:xfrm>
          <a:prstGeom prst="rect">
            <a:avLst/>
          </a:prstGeom>
        </p:spPr>
      </p:pic>
      <p:pic>
        <p:nvPicPr>
          <p:cNvPr id="17" name="Image 16">
            <a:extLst>
              <a:ext uri="{FF2B5EF4-FFF2-40B4-BE49-F238E27FC236}">
                <a16:creationId xmlns:a16="http://schemas.microsoft.com/office/drawing/2014/main" id="{A2692FFD-2BB3-3C03-4EEB-84A4BDCC8492}"/>
              </a:ext>
            </a:extLst>
          </p:cNvPr>
          <p:cNvPicPr>
            <a:picLocks noChangeAspect="1"/>
          </p:cNvPicPr>
          <p:nvPr/>
        </p:nvPicPr>
        <p:blipFill>
          <a:blip r:embed="rId9"/>
          <a:stretch>
            <a:fillRect/>
          </a:stretch>
        </p:blipFill>
        <p:spPr>
          <a:xfrm rot="5400000">
            <a:off x="2339537" y="2452736"/>
            <a:ext cx="4122635" cy="3035925"/>
          </a:xfrm>
          <a:prstGeom prst="rect">
            <a:avLst/>
          </a:prstGeom>
        </p:spPr>
      </p:pic>
      <p:pic>
        <p:nvPicPr>
          <p:cNvPr id="19" name="Image 18">
            <a:extLst>
              <a:ext uri="{FF2B5EF4-FFF2-40B4-BE49-F238E27FC236}">
                <a16:creationId xmlns:a16="http://schemas.microsoft.com/office/drawing/2014/main" id="{AA286C8E-F1D5-9DC2-B176-233AC71C9076}"/>
              </a:ext>
            </a:extLst>
          </p:cNvPr>
          <p:cNvPicPr>
            <a:picLocks noChangeAspect="1"/>
          </p:cNvPicPr>
          <p:nvPr/>
        </p:nvPicPr>
        <p:blipFill>
          <a:blip r:embed="rId10"/>
          <a:stretch>
            <a:fillRect/>
          </a:stretch>
        </p:blipFill>
        <p:spPr>
          <a:xfrm>
            <a:off x="140050" y="1909380"/>
            <a:ext cx="2703235" cy="2057133"/>
          </a:xfrm>
          <a:prstGeom prst="rect">
            <a:avLst/>
          </a:prstGeom>
        </p:spPr>
      </p:pic>
    </p:spTree>
    <p:extLst>
      <p:ext uri="{BB962C8B-B14F-4D97-AF65-F5344CB8AC3E}">
        <p14:creationId xmlns:p14="http://schemas.microsoft.com/office/powerpoint/2010/main" val="1625754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5CB31-D115-68A8-27E1-5CF668C119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119740-478B-F36C-88D6-ED52C23A65C1}"/>
              </a:ext>
            </a:extLst>
          </p:cNvPr>
          <p:cNvSpPr>
            <a:spLocks noGrp="1"/>
          </p:cNvSpPr>
          <p:nvPr>
            <p:ph type="title"/>
          </p:nvPr>
        </p:nvSpPr>
        <p:spPr>
          <a:xfrm>
            <a:off x="838200" y="568710"/>
            <a:ext cx="10515600" cy="846433"/>
          </a:xfrm>
        </p:spPr>
        <p:txBody>
          <a:bodyPr>
            <a:normAutofit fontScale="90000"/>
          </a:bodyPr>
          <a:lstStyle/>
          <a:p>
            <a:pPr algn="ctr"/>
            <a:r>
              <a:rPr kumimoji="0" lang="fr-FR" sz="3200" b="1" i="0" u="none" strike="noStrike" kern="1200" cap="none" spc="0" normalizeH="0" baseline="0" noProof="0" dirty="0">
                <a:ln w="12700">
                  <a:solidFill>
                    <a:srgbClr val="4472C4"/>
                  </a:solidFill>
                  <a:prstDash val="solid"/>
                </a:ln>
                <a:solidFill>
                  <a:srgbClr val="FF00B3"/>
                </a:solidFill>
                <a:effectLst>
                  <a:outerShdw dist="38100" dir="2640000" algn="bl" rotWithShape="0">
                    <a:srgbClr val="4472C4"/>
                  </a:outerShdw>
                </a:effectLst>
                <a:uLnTx/>
                <a:uFillTx/>
                <a:latin typeface="Calibri Light" panose="020F0302020204030204"/>
                <a:ea typeface="+mj-ea"/>
                <a:cs typeface="+mj-cs"/>
              </a:rPr>
              <a:t>II. Les difficultés d’enregistrement à l’état civil coutumier kanak</a:t>
            </a:r>
            <a:endParaRPr lang="fr-FR" dirty="0"/>
          </a:p>
        </p:txBody>
      </p:sp>
      <p:sp>
        <p:nvSpPr>
          <p:cNvPr id="3" name="Espace réservé du contenu 2">
            <a:extLst>
              <a:ext uri="{FF2B5EF4-FFF2-40B4-BE49-F238E27FC236}">
                <a16:creationId xmlns:a16="http://schemas.microsoft.com/office/drawing/2014/main" id="{AFF95B58-10E3-E9EF-E5FC-9F4C6E73C830}"/>
              </a:ext>
            </a:extLst>
          </p:cNvPr>
          <p:cNvSpPr>
            <a:spLocks noGrp="1"/>
          </p:cNvSpPr>
          <p:nvPr>
            <p:ph sz="half" idx="1"/>
          </p:nvPr>
        </p:nvSpPr>
        <p:spPr>
          <a:xfrm>
            <a:off x="261263" y="1423373"/>
            <a:ext cx="5736771" cy="5086284"/>
          </a:xfrm>
        </p:spPr>
        <p:txBody>
          <a:bodyPr>
            <a:normAutofit/>
          </a:bodyPr>
          <a:lstStyle/>
          <a:p>
            <a:pPr marL="0" indent="0">
              <a:buNone/>
            </a:pPr>
            <a:endParaRPr lang="fr-FR" dirty="0">
              <a:solidFill>
                <a:srgbClr val="345F37"/>
              </a:solidFill>
            </a:endParaRPr>
          </a:p>
          <a:p>
            <a:r>
              <a:rPr lang="fr-FR" dirty="0">
                <a:solidFill>
                  <a:srgbClr val="345F37"/>
                </a:solidFill>
              </a:rPr>
              <a:t>Difficultés liées à l’enregistrement à l’état civil d’un état de la personne constitué en vertu de la coutume kanak par essence orale</a:t>
            </a:r>
          </a:p>
          <a:p>
            <a:pPr marL="0" indent="0">
              <a:buNone/>
            </a:pPr>
            <a:endParaRPr lang="fr-FR" dirty="0">
              <a:solidFill>
                <a:srgbClr val="345F37"/>
              </a:solidFill>
            </a:endParaRPr>
          </a:p>
          <a:p>
            <a:pPr lvl="1">
              <a:buFont typeface="Wingdings" pitchFamily="2" charset="2"/>
              <a:buChar char="ü"/>
            </a:pPr>
            <a:r>
              <a:rPr lang="fr-FR" dirty="0">
                <a:solidFill>
                  <a:schemeClr val="accent2"/>
                </a:solidFill>
              </a:rPr>
              <a:t>Ex.: Etablissement d’un acte de reconnaissance d’enfant par la mère avec accord de la mère mais sans l’accord du clan (absence d’accomplissement des gestes coutumier par le père ou refus du clan)</a:t>
            </a:r>
          </a:p>
          <a:p>
            <a:pPr marL="0" indent="0">
              <a:buNone/>
            </a:pPr>
            <a:endParaRPr lang="fr-FR" dirty="0">
              <a:solidFill>
                <a:srgbClr val="345F37"/>
              </a:solidFill>
            </a:endParaRPr>
          </a:p>
          <a:p>
            <a:pPr marL="0" indent="0">
              <a:buNone/>
            </a:pPr>
            <a:endParaRPr lang="fr-FR" dirty="0">
              <a:solidFill>
                <a:srgbClr val="345F37"/>
              </a:solidFill>
            </a:endParaRPr>
          </a:p>
          <a:p>
            <a:pPr marL="0" indent="0">
              <a:buNone/>
            </a:pPr>
            <a:endParaRPr lang="fr-FR" dirty="0"/>
          </a:p>
          <a:p>
            <a:pPr marL="0" indent="0">
              <a:buNone/>
            </a:pPr>
            <a:endParaRPr lang="fr-FR" dirty="0"/>
          </a:p>
        </p:txBody>
      </p:sp>
      <p:sp>
        <p:nvSpPr>
          <p:cNvPr id="4" name="Espace réservé du contenu 3">
            <a:extLst>
              <a:ext uri="{FF2B5EF4-FFF2-40B4-BE49-F238E27FC236}">
                <a16:creationId xmlns:a16="http://schemas.microsoft.com/office/drawing/2014/main" id="{C8CE4ABB-BC38-85CB-C402-09DCF2D95308}"/>
              </a:ext>
            </a:extLst>
          </p:cNvPr>
          <p:cNvSpPr>
            <a:spLocks noGrp="1"/>
          </p:cNvSpPr>
          <p:nvPr>
            <p:ph sz="half" idx="2"/>
          </p:nvPr>
        </p:nvSpPr>
        <p:spPr>
          <a:xfrm>
            <a:off x="6259285" y="1423373"/>
            <a:ext cx="5649685" cy="5086284"/>
          </a:xfrm>
        </p:spPr>
        <p:txBody>
          <a:bodyPr>
            <a:normAutofit/>
          </a:bodyPr>
          <a:lstStyle/>
          <a:p>
            <a:pPr marL="0" indent="0">
              <a:buNone/>
            </a:pPr>
            <a:endParaRPr lang="fr-FR" dirty="0">
              <a:solidFill>
                <a:srgbClr val="345F37"/>
              </a:solidFill>
            </a:endParaRPr>
          </a:p>
          <a:p>
            <a:pPr marL="0" indent="0">
              <a:buNone/>
            </a:pPr>
            <a:endParaRPr lang="fr-FR" dirty="0">
              <a:solidFill>
                <a:srgbClr val="345F37"/>
              </a:solidFill>
            </a:endParaRPr>
          </a:p>
        </p:txBody>
      </p:sp>
      <p:pic>
        <p:nvPicPr>
          <p:cNvPr id="6" name="Image 5">
            <a:extLst>
              <a:ext uri="{FF2B5EF4-FFF2-40B4-BE49-F238E27FC236}">
                <a16:creationId xmlns:a16="http://schemas.microsoft.com/office/drawing/2014/main" id="{499BB631-B7C9-9EE1-1A21-0AB73757AF74}"/>
              </a:ext>
            </a:extLst>
          </p:cNvPr>
          <p:cNvPicPr>
            <a:picLocks noChangeAspect="1"/>
          </p:cNvPicPr>
          <p:nvPr/>
        </p:nvPicPr>
        <p:blipFill>
          <a:blip r:embed="rId2"/>
          <a:stretch>
            <a:fillRect/>
          </a:stretch>
        </p:blipFill>
        <p:spPr>
          <a:xfrm>
            <a:off x="0" y="-8233"/>
            <a:ext cx="2122720" cy="576944"/>
          </a:xfrm>
          <a:prstGeom prst="rect">
            <a:avLst/>
          </a:prstGeom>
        </p:spPr>
      </p:pic>
      <p:pic>
        <p:nvPicPr>
          <p:cNvPr id="8" name="Image 7">
            <a:extLst>
              <a:ext uri="{FF2B5EF4-FFF2-40B4-BE49-F238E27FC236}">
                <a16:creationId xmlns:a16="http://schemas.microsoft.com/office/drawing/2014/main" id="{CC9DBAE1-AE43-AC2F-7E70-F4FE17184E47}"/>
              </a:ext>
            </a:extLst>
          </p:cNvPr>
          <p:cNvPicPr>
            <a:picLocks noChangeAspect="1"/>
          </p:cNvPicPr>
          <p:nvPr/>
        </p:nvPicPr>
        <p:blipFill>
          <a:blip r:embed="rId3"/>
          <a:stretch>
            <a:fillRect/>
          </a:stretch>
        </p:blipFill>
        <p:spPr>
          <a:xfrm>
            <a:off x="2122721" y="-8233"/>
            <a:ext cx="2013856" cy="576944"/>
          </a:xfrm>
          <a:prstGeom prst="rect">
            <a:avLst/>
          </a:prstGeom>
        </p:spPr>
      </p:pic>
      <p:pic>
        <p:nvPicPr>
          <p:cNvPr id="10" name="Image 9">
            <a:extLst>
              <a:ext uri="{FF2B5EF4-FFF2-40B4-BE49-F238E27FC236}">
                <a16:creationId xmlns:a16="http://schemas.microsoft.com/office/drawing/2014/main" id="{2047417F-9003-E307-8AE9-4D06ED1759BF}"/>
              </a:ext>
            </a:extLst>
          </p:cNvPr>
          <p:cNvPicPr>
            <a:picLocks noChangeAspect="1"/>
          </p:cNvPicPr>
          <p:nvPr/>
        </p:nvPicPr>
        <p:blipFill>
          <a:blip r:embed="rId4"/>
          <a:stretch>
            <a:fillRect/>
          </a:stretch>
        </p:blipFill>
        <p:spPr>
          <a:xfrm>
            <a:off x="4136577" y="-1"/>
            <a:ext cx="2013856" cy="560480"/>
          </a:xfrm>
          <a:prstGeom prst="rect">
            <a:avLst/>
          </a:prstGeom>
        </p:spPr>
      </p:pic>
      <p:pic>
        <p:nvPicPr>
          <p:cNvPr id="12" name="Image 11">
            <a:extLst>
              <a:ext uri="{FF2B5EF4-FFF2-40B4-BE49-F238E27FC236}">
                <a16:creationId xmlns:a16="http://schemas.microsoft.com/office/drawing/2014/main" id="{40731A88-3B6B-DFDB-7DA3-6D0B08339D79}"/>
              </a:ext>
            </a:extLst>
          </p:cNvPr>
          <p:cNvPicPr>
            <a:picLocks noChangeAspect="1"/>
          </p:cNvPicPr>
          <p:nvPr/>
        </p:nvPicPr>
        <p:blipFill>
          <a:blip r:embed="rId5"/>
          <a:stretch>
            <a:fillRect/>
          </a:stretch>
        </p:blipFill>
        <p:spPr>
          <a:xfrm>
            <a:off x="6150432" y="7528"/>
            <a:ext cx="2013856" cy="552952"/>
          </a:xfrm>
          <a:prstGeom prst="rect">
            <a:avLst/>
          </a:prstGeom>
        </p:spPr>
      </p:pic>
      <p:pic>
        <p:nvPicPr>
          <p:cNvPr id="14" name="Image 13">
            <a:extLst>
              <a:ext uri="{FF2B5EF4-FFF2-40B4-BE49-F238E27FC236}">
                <a16:creationId xmlns:a16="http://schemas.microsoft.com/office/drawing/2014/main" id="{0071651C-9970-D6C4-F2C4-BC765E725BD6}"/>
              </a:ext>
            </a:extLst>
          </p:cNvPr>
          <p:cNvPicPr>
            <a:picLocks noChangeAspect="1"/>
          </p:cNvPicPr>
          <p:nvPr/>
        </p:nvPicPr>
        <p:blipFill>
          <a:blip r:embed="rId6"/>
          <a:stretch>
            <a:fillRect/>
          </a:stretch>
        </p:blipFill>
        <p:spPr>
          <a:xfrm>
            <a:off x="8164288" y="12292"/>
            <a:ext cx="2013856" cy="556419"/>
          </a:xfrm>
          <a:prstGeom prst="rect">
            <a:avLst/>
          </a:prstGeom>
        </p:spPr>
      </p:pic>
      <p:pic>
        <p:nvPicPr>
          <p:cNvPr id="16" name="Image 15">
            <a:extLst>
              <a:ext uri="{FF2B5EF4-FFF2-40B4-BE49-F238E27FC236}">
                <a16:creationId xmlns:a16="http://schemas.microsoft.com/office/drawing/2014/main" id="{7767FE2F-8452-AC89-9619-25F0FCD909AC}"/>
              </a:ext>
            </a:extLst>
          </p:cNvPr>
          <p:cNvPicPr>
            <a:picLocks noChangeAspect="1"/>
          </p:cNvPicPr>
          <p:nvPr/>
        </p:nvPicPr>
        <p:blipFill>
          <a:blip r:embed="rId7"/>
          <a:srcRect t="12" b="12"/>
          <a:stretch>
            <a:fillRect/>
          </a:stretch>
        </p:blipFill>
        <p:spPr>
          <a:xfrm>
            <a:off x="10178144" y="15057"/>
            <a:ext cx="2013856" cy="552953"/>
          </a:xfrm>
          <a:prstGeom prst="rect">
            <a:avLst/>
          </a:prstGeom>
        </p:spPr>
      </p:pic>
      <p:cxnSp>
        <p:nvCxnSpPr>
          <p:cNvPr id="7" name="Connecteur droit 6">
            <a:extLst>
              <a:ext uri="{FF2B5EF4-FFF2-40B4-BE49-F238E27FC236}">
                <a16:creationId xmlns:a16="http://schemas.microsoft.com/office/drawing/2014/main" id="{0449BDBD-089F-9D6E-9C6C-A2188DF42D03}"/>
              </a:ext>
            </a:extLst>
          </p:cNvPr>
          <p:cNvCxnSpPr>
            <a:cxnSpLocks/>
          </p:cNvCxnSpPr>
          <p:nvPr/>
        </p:nvCxnSpPr>
        <p:spPr>
          <a:xfrm flipV="1">
            <a:off x="5998034" y="1589314"/>
            <a:ext cx="0" cy="4920343"/>
          </a:xfrm>
          <a:prstGeom prst="line">
            <a:avLst/>
          </a:prstGeom>
        </p:spPr>
        <p:style>
          <a:lnRef idx="3">
            <a:schemeClr val="accent2"/>
          </a:lnRef>
          <a:fillRef idx="0">
            <a:schemeClr val="accent2"/>
          </a:fillRef>
          <a:effectRef idx="2">
            <a:schemeClr val="accent2"/>
          </a:effectRef>
          <a:fontRef idx="minor">
            <a:schemeClr val="tx1"/>
          </a:fontRef>
        </p:style>
      </p:cxnSp>
      <p:pic>
        <p:nvPicPr>
          <p:cNvPr id="17" name="Image 16">
            <a:extLst>
              <a:ext uri="{FF2B5EF4-FFF2-40B4-BE49-F238E27FC236}">
                <a16:creationId xmlns:a16="http://schemas.microsoft.com/office/drawing/2014/main" id="{3D7EE56C-17C2-B3B2-827F-92F261313943}"/>
              </a:ext>
            </a:extLst>
          </p:cNvPr>
          <p:cNvPicPr>
            <a:picLocks noChangeAspect="1"/>
          </p:cNvPicPr>
          <p:nvPr/>
        </p:nvPicPr>
        <p:blipFill>
          <a:blip r:embed="rId8"/>
          <a:stretch>
            <a:fillRect/>
          </a:stretch>
        </p:blipFill>
        <p:spPr>
          <a:xfrm>
            <a:off x="6150432" y="3780266"/>
            <a:ext cx="3180739" cy="2352905"/>
          </a:xfrm>
          <a:prstGeom prst="rect">
            <a:avLst/>
          </a:prstGeom>
        </p:spPr>
      </p:pic>
      <p:pic>
        <p:nvPicPr>
          <p:cNvPr id="19" name="Image 18">
            <a:extLst>
              <a:ext uri="{FF2B5EF4-FFF2-40B4-BE49-F238E27FC236}">
                <a16:creationId xmlns:a16="http://schemas.microsoft.com/office/drawing/2014/main" id="{13D5FDC0-14D4-0764-A753-E8696AD1615D}"/>
              </a:ext>
            </a:extLst>
          </p:cNvPr>
          <p:cNvPicPr>
            <a:picLocks noChangeAspect="1"/>
          </p:cNvPicPr>
          <p:nvPr/>
        </p:nvPicPr>
        <p:blipFill>
          <a:blip r:embed="rId9"/>
          <a:stretch>
            <a:fillRect/>
          </a:stretch>
        </p:blipFill>
        <p:spPr>
          <a:xfrm>
            <a:off x="9333572" y="3780266"/>
            <a:ext cx="2510078" cy="2352904"/>
          </a:xfrm>
          <a:prstGeom prst="rect">
            <a:avLst/>
          </a:prstGeom>
        </p:spPr>
      </p:pic>
      <p:pic>
        <p:nvPicPr>
          <p:cNvPr id="21" name="Image 20">
            <a:extLst>
              <a:ext uri="{FF2B5EF4-FFF2-40B4-BE49-F238E27FC236}">
                <a16:creationId xmlns:a16="http://schemas.microsoft.com/office/drawing/2014/main" id="{270B56F9-314D-4633-070E-22DCFD139496}"/>
              </a:ext>
            </a:extLst>
          </p:cNvPr>
          <p:cNvPicPr>
            <a:picLocks noChangeAspect="1"/>
          </p:cNvPicPr>
          <p:nvPr/>
        </p:nvPicPr>
        <p:blipFill>
          <a:blip r:embed="rId10"/>
          <a:stretch>
            <a:fillRect/>
          </a:stretch>
        </p:blipFill>
        <p:spPr>
          <a:xfrm>
            <a:off x="6150432" y="1828801"/>
            <a:ext cx="2311378" cy="1943236"/>
          </a:xfrm>
          <a:prstGeom prst="rect">
            <a:avLst/>
          </a:prstGeom>
        </p:spPr>
      </p:pic>
      <p:pic>
        <p:nvPicPr>
          <p:cNvPr id="23" name="Image 22">
            <a:extLst>
              <a:ext uri="{FF2B5EF4-FFF2-40B4-BE49-F238E27FC236}">
                <a16:creationId xmlns:a16="http://schemas.microsoft.com/office/drawing/2014/main" id="{1D834420-CE10-61D9-FDE9-A8C8F5DAAE07}"/>
              </a:ext>
            </a:extLst>
          </p:cNvPr>
          <p:cNvPicPr>
            <a:picLocks noChangeAspect="1"/>
          </p:cNvPicPr>
          <p:nvPr/>
        </p:nvPicPr>
        <p:blipFill>
          <a:blip r:embed="rId11"/>
          <a:stretch>
            <a:fillRect/>
          </a:stretch>
        </p:blipFill>
        <p:spPr>
          <a:xfrm>
            <a:off x="8461810" y="1828799"/>
            <a:ext cx="3375103" cy="1943237"/>
          </a:xfrm>
          <a:prstGeom prst="rect">
            <a:avLst/>
          </a:prstGeom>
        </p:spPr>
      </p:pic>
    </p:spTree>
    <p:extLst>
      <p:ext uri="{BB962C8B-B14F-4D97-AF65-F5344CB8AC3E}">
        <p14:creationId xmlns:p14="http://schemas.microsoft.com/office/powerpoint/2010/main" val="1369191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7C222-7BC7-7C3D-B835-85E5C36BD8D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0CE9C9-D10D-B24C-7FD2-0F6AE7BD59ED}"/>
              </a:ext>
            </a:extLst>
          </p:cNvPr>
          <p:cNvSpPr>
            <a:spLocks noGrp="1"/>
          </p:cNvSpPr>
          <p:nvPr>
            <p:ph type="title"/>
          </p:nvPr>
        </p:nvSpPr>
        <p:spPr>
          <a:xfrm>
            <a:off x="838200" y="568710"/>
            <a:ext cx="10515600" cy="846433"/>
          </a:xfrm>
        </p:spPr>
        <p:txBody>
          <a:bodyPr>
            <a:normAutofit fontScale="90000"/>
          </a:bodyPr>
          <a:lstStyle/>
          <a:p>
            <a:pPr algn="ctr"/>
            <a:r>
              <a:rPr kumimoji="0" lang="fr-FR" sz="3200" b="1" i="0" u="none" strike="noStrike" kern="1200" cap="none" spc="0" normalizeH="0" baseline="0" noProof="0" dirty="0">
                <a:ln w="12700">
                  <a:solidFill>
                    <a:srgbClr val="4472C4"/>
                  </a:solidFill>
                  <a:prstDash val="solid"/>
                </a:ln>
                <a:solidFill>
                  <a:srgbClr val="FF00B3"/>
                </a:solidFill>
                <a:effectLst>
                  <a:outerShdw dist="38100" dir="2640000" algn="bl" rotWithShape="0">
                    <a:srgbClr val="4472C4"/>
                  </a:outerShdw>
                </a:effectLst>
                <a:uLnTx/>
                <a:uFillTx/>
                <a:latin typeface="Calibri Light" panose="020F0302020204030204"/>
                <a:ea typeface="+mj-ea"/>
                <a:cs typeface="+mj-cs"/>
              </a:rPr>
              <a:t>II. Les difficultés d’enregistrement à l’état civil coutumier kanak</a:t>
            </a:r>
            <a:endParaRPr lang="fr-FR" dirty="0"/>
          </a:p>
        </p:txBody>
      </p:sp>
      <p:sp>
        <p:nvSpPr>
          <p:cNvPr id="3" name="Espace réservé du contenu 2">
            <a:extLst>
              <a:ext uri="{FF2B5EF4-FFF2-40B4-BE49-F238E27FC236}">
                <a16:creationId xmlns:a16="http://schemas.microsoft.com/office/drawing/2014/main" id="{164EC30D-E2C7-5679-8CA7-33F4C7C34686}"/>
              </a:ext>
            </a:extLst>
          </p:cNvPr>
          <p:cNvSpPr>
            <a:spLocks noGrp="1"/>
          </p:cNvSpPr>
          <p:nvPr>
            <p:ph sz="half" idx="1"/>
          </p:nvPr>
        </p:nvSpPr>
        <p:spPr>
          <a:xfrm>
            <a:off x="261263" y="1423373"/>
            <a:ext cx="5736771" cy="5086284"/>
          </a:xfrm>
        </p:spPr>
        <p:txBody>
          <a:bodyPr>
            <a:normAutofit fontScale="92500" lnSpcReduction="10000"/>
          </a:bodyPr>
          <a:lstStyle/>
          <a:p>
            <a:pPr marL="0" indent="0">
              <a:buNone/>
            </a:pPr>
            <a:endParaRPr lang="fr-FR" dirty="0">
              <a:solidFill>
                <a:srgbClr val="345F37"/>
              </a:solidFill>
            </a:endParaRPr>
          </a:p>
          <a:p>
            <a:r>
              <a:rPr lang="fr-FR" sz="3000" dirty="0">
                <a:solidFill>
                  <a:srgbClr val="345F37"/>
                </a:solidFill>
              </a:rPr>
              <a:t>Difficultés liées aux liens entre état civil et statut et à la territorialité de l’état civil coutumier kanak</a:t>
            </a:r>
            <a:br>
              <a:rPr lang="fr-FR" sz="3000" dirty="0">
                <a:solidFill>
                  <a:srgbClr val="345F37"/>
                </a:solidFill>
              </a:rPr>
            </a:br>
            <a:br>
              <a:rPr lang="fr-FR" sz="3000" dirty="0">
                <a:solidFill>
                  <a:srgbClr val="345F37"/>
                </a:solidFill>
              </a:rPr>
            </a:br>
            <a:br>
              <a:rPr lang="fr-FR" dirty="0">
                <a:solidFill>
                  <a:srgbClr val="345F37"/>
                </a:solidFill>
              </a:rPr>
            </a:br>
            <a:r>
              <a:rPr lang="fr-FR" dirty="0">
                <a:solidFill>
                  <a:srgbClr val="345F37"/>
                </a:solidFill>
              </a:rPr>
              <a:t>	</a:t>
            </a:r>
            <a:r>
              <a:rPr lang="fr-FR" dirty="0">
                <a:solidFill>
                  <a:schemeClr val="accent2"/>
                </a:solidFill>
              </a:rPr>
              <a:t>Ex. : - Erreur de détermination du 	statut ou de service auquel la 	déclaration de naissance est faite</a:t>
            </a:r>
          </a:p>
          <a:p>
            <a:pPr marL="0" indent="0">
              <a:buNone/>
            </a:pPr>
            <a:endParaRPr lang="fr-FR" dirty="0">
              <a:solidFill>
                <a:schemeClr val="accent2"/>
              </a:solidFill>
            </a:endParaRPr>
          </a:p>
          <a:p>
            <a:pPr marL="0" indent="0">
              <a:buNone/>
            </a:pPr>
            <a:r>
              <a:rPr lang="fr-FR" dirty="0">
                <a:solidFill>
                  <a:schemeClr val="accent2"/>
                </a:solidFill>
              </a:rPr>
              <a:t>	- Naissance en France d’un 	enfant 	de parents de statut 	coutumier kanak</a:t>
            </a:r>
          </a:p>
          <a:p>
            <a:pPr marL="457200" lvl="1" indent="0">
              <a:buNone/>
            </a:pPr>
            <a:r>
              <a:rPr lang="fr-FR" dirty="0">
                <a:solidFill>
                  <a:schemeClr val="accent2"/>
                </a:solidFill>
              </a:rPr>
              <a:t>	</a:t>
            </a:r>
          </a:p>
          <a:p>
            <a:pPr marL="0" indent="0">
              <a:buNone/>
            </a:pPr>
            <a:endParaRPr lang="fr-FR" dirty="0">
              <a:solidFill>
                <a:srgbClr val="345F37"/>
              </a:solidFill>
            </a:endParaRPr>
          </a:p>
          <a:p>
            <a:pPr marL="0" indent="0">
              <a:buNone/>
            </a:pPr>
            <a:endParaRPr lang="fr-FR" dirty="0"/>
          </a:p>
          <a:p>
            <a:pPr marL="0" indent="0">
              <a:buNone/>
            </a:pPr>
            <a:endParaRPr lang="fr-FR" dirty="0"/>
          </a:p>
        </p:txBody>
      </p:sp>
      <p:sp>
        <p:nvSpPr>
          <p:cNvPr id="4" name="Espace réservé du contenu 3">
            <a:extLst>
              <a:ext uri="{FF2B5EF4-FFF2-40B4-BE49-F238E27FC236}">
                <a16:creationId xmlns:a16="http://schemas.microsoft.com/office/drawing/2014/main" id="{D31E9D3D-407B-1AA0-0CA8-2E5503DEF4D3}"/>
              </a:ext>
            </a:extLst>
          </p:cNvPr>
          <p:cNvSpPr>
            <a:spLocks noGrp="1"/>
          </p:cNvSpPr>
          <p:nvPr>
            <p:ph sz="half" idx="2"/>
          </p:nvPr>
        </p:nvSpPr>
        <p:spPr>
          <a:xfrm>
            <a:off x="6259285" y="1423373"/>
            <a:ext cx="5649685" cy="5086284"/>
          </a:xfrm>
        </p:spPr>
        <p:txBody>
          <a:bodyPr>
            <a:normAutofit fontScale="92500" lnSpcReduction="10000"/>
          </a:bodyPr>
          <a:lstStyle/>
          <a:p>
            <a:pPr marL="0" indent="0">
              <a:buNone/>
            </a:pPr>
            <a:endParaRPr lang="fr-FR" dirty="0">
              <a:solidFill>
                <a:srgbClr val="345F37"/>
              </a:solidFill>
            </a:endParaRPr>
          </a:p>
          <a:p>
            <a:pPr marL="0" indent="0">
              <a:buNone/>
            </a:pPr>
            <a:endParaRPr lang="fr-FR" dirty="0">
              <a:solidFill>
                <a:srgbClr val="345F37"/>
              </a:solidFill>
            </a:endParaRPr>
          </a:p>
        </p:txBody>
      </p:sp>
      <p:pic>
        <p:nvPicPr>
          <p:cNvPr id="6" name="Image 5">
            <a:extLst>
              <a:ext uri="{FF2B5EF4-FFF2-40B4-BE49-F238E27FC236}">
                <a16:creationId xmlns:a16="http://schemas.microsoft.com/office/drawing/2014/main" id="{9A01705B-D166-EC4D-FFB3-9F815CDE5AE3}"/>
              </a:ext>
            </a:extLst>
          </p:cNvPr>
          <p:cNvPicPr>
            <a:picLocks noChangeAspect="1"/>
          </p:cNvPicPr>
          <p:nvPr/>
        </p:nvPicPr>
        <p:blipFill>
          <a:blip r:embed="rId2"/>
          <a:stretch>
            <a:fillRect/>
          </a:stretch>
        </p:blipFill>
        <p:spPr>
          <a:xfrm>
            <a:off x="0" y="-8233"/>
            <a:ext cx="2122720" cy="576944"/>
          </a:xfrm>
          <a:prstGeom prst="rect">
            <a:avLst/>
          </a:prstGeom>
        </p:spPr>
      </p:pic>
      <p:pic>
        <p:nvPicPr>
          <p:cNvPr id="8" name="Image 7">
            <a:extLst>
              <a:ext uri="{FF2B5EF4-FFF2-40B4-BE49-F238E27FC236}">
                <a16:creationId xmlns:a16="http://schemas.microsoft.com/office/drawing/2014/main" id="{1FB32780-A12D-FF3C-0015-CB9765DEF3DA}"/>
              </a:ext>
            </a:extLst>
          </p:cNvPr>
          <p:cNvPicPr>
            <a:picLocks noChangeAspect="1"/>
          </p:cNvPicPr>
          <p:nvPr/>
        </p:nvPicPr>
        <p:blipFill>
          <a:blip r:embed="rId3"/>
          <a:stretch>
            <a:fillRect/>
          </a:stretch>
        </p:blipFill>
        <p:spPr>
          <a:xfrm>
            <a:off x="2122721" y="-8233"/>
            <a:ext cx="2013856" cy="576944"/>
          </a:xfrm>
          <a:prstGeom prst="rect">
            <a:avLst/>
          </a:prstGeom>
        </p:spPr>
      </p:pic>
      <p:pic>
        <p:nvPicPr>
          <p:cNvPr id="10" name="Image 9">
            <a:extLst>
              <a:ext uri="{FF2B5EF4-FFF2-40B4-BE49-F238E27FC236}">
                <a16:creationId xmlns:a16="http://schemas.microsoft.com/office/drawing/2014/main" id="{48593DCE-6F63-FEB2-091F-6DBF1906D86F}"/>
              </a:ext>
            </a:extLst>
          </p:cNvPr>
          <p:cNvPicPr>
            <a:picLocks noChangeAspect="1"/>
          </p:cNvPicPr>
          <p:nvPr/>
        </p:nvPicPr>
        <p:blipFill>
          <a:blip r:embed="rId4"/>
          <a:stretch>
            <a:fillRect/>
          </a:stretch>
        </p:blipFill>
        <p:spPr>
          <a:xfrm>
            <a:off x="4136577" y="-1"/>
            <a:ext cx="2013856" cy="560480"/>
          </a:xfrm>
          <a:prstGeom prst="rect">
            <a:avLst/>
          </a:prstGeom>
        </p:spPr>
      </p:pic>
      <p:pic>
        <p:nvPicPr>
          <p:cNvPr id="12" name="Image 11">
            <a:extLst>
              <a:ext uri="{FF2B5EF4-FFF2-40B4-BE49-F238E27FC236}">
                <a16:creationId xmlns:a16="http://schemas.microsoft.com/office/drawing/2014/main" id="{3D403122-C2EA-24D2-30DF-5ADB22A51A73}"/>
              </a:ext>
            </a:extLst>
          </p:cNvPr>
          <p:cNvPicPr>
            <a:picLocks noChangeAspect="1"/>
          </p:cNvPicPr>
          <p:nvPr/>
        </p:nvPicPr>
        <p:blipFill>
          <a:blip r:embed="rId5"/>
          <a:stretch>
            <a:fillRect/>
          </a:stretch>
        </p:blipFill>
        <p:spPr>
          <a:xfrm>
            <a:off x="6150432" y="7528"/>
            <a:ext cx="2013856" cy="552952"/>
          </a:xfrm>
          <a:prstGeom prst="rect">
            <a:avLst/>
          </a:prstGeom>
        </p:spPr>
      </p:pic>
      <p:pic>
        <p:nvPicPr>
          <p:cNvPr id="14" name="Image 13">
            <a:extLst>
              <a:ext uri="{FF2B5EF4-FFF2-40B4-BE49-F238E27FC236}">
                <a16:creationId xmlns:a16="http://schemas.microsoft.com/office/drawing/2014/main" id="{B26DA189-51E5-156F-3DBA-649FEAD873AE}"/>
              </a:ext>
            </a:extLst>
          </p:cNvPr>
          <p:cNvPicPr>
            <a:picLocks noChangeAspect="1"/>
          </p:cNvPicPr>
          <p:nvPr/>
        </p:nvPicPr>
        <p:blipFill>
          <a:blip r:embed="rId6"/>
          <a:stretch>
            <a:fillRect/>
          </a:stretch>
        </p:blipFill>
        <p:spPr>
          <a:xfrm>
            <a:off x="8164288" y="12292"/>
            <a:ext cx="2013856" cy="556419"/>
          </a:xfrm>
          <a:prstGeom prst="rect">
            <a:avLst/>
          </a:prstGeom>
        </p:spPr>
      </p:pic>
      <p:pic>
        <p:nvPicPr>
          <p:cNvPr id="16" name="Image 15">
            <a:extLst>
              <a:ext uri="{FF2B5EF4-FFF2-40B4-BE49-F238E27FC236}">
                <a16:creationId xmlns:a16="http://schemas.microsoft.com/office/drawing/2014/main" id="{6D7A75DD-E2F9-13EE-3441-0EC72D2B04CC}"/>
              </a:ext>
            </a:extLst>
          </p:cNvPr>
          <p:cNvPicPr>
            <a:picLocks noChangeAspect="1"/>
          </p:cNvPicPr>
          <p:nvPr/>
        </p:nvPicPr>
        <p:blipFill>
          <a:blip r:embed="rId7"/>
          <a:srcRect t="12" b="12"/>
          <a:stretch>
            <a:fillRect/>
          </a:stretch>
        </p:blipFill>
        <p:spPr>
          <a:xfrm>
            <a:off x="10178144" y="15057"/>
            <a:ext cx="2013856" cy="552953"/>
          </a:xfrm>
          <a:prstGeom prst="rect">
            <a:avLst/>
          </a:prstGeom>
        </p:spPr>
      </p:pic>
      <p:cxnSp>
        <p:nvCxnSpPr>
          <p:cNvPr id="7" name="Connecteur droit 6">
            <a:extLst>
              <a:ext uri="{FF2B5EF4-FFF2-40B4-BE49-F238E27FC236}">
                <a16:creationId xmlns:a16="http://schemas.microsoft.com/office/drawing/2014/main" id="{AB568DD7-5CC3-A818-194F-917F66E101C4}"/>
              </a:ext>
            </a:extLst>
          </p:cNvPr>
          <p:cNvCxnSpPr>
            <a:cxnSpLocks/>
          </p:cNvCxnSpPr>
          <p:nvPr/>
        </p:nvCxnSpPr>
        <p:spPr>
          <a:xfrm flipV="1">
            <a:off x="5998034" y="1589314"/>
            <a:ext cx="0" cy="4920343"/>
          </a:xfrm>
          <a:prstGeom prst="line">
            <a:avLst/>
          </a:prstGeom>
        </p:spPr>
        <p:style>
          <a:lnRef idx="3">
            <a:schemeClr val="accent2"/>
          </a:lnRef>
          <a:fillRef idx="0">
            <a:schemeClr val="accent2"/>
          </a:fillRef>
          <a:effectRef idx="2">
            <a:schemeClr val="accent2"/>
          </a:effectRef>
          <a:fontRef idx="minor">
            <a:schemeClr val="tx1"/>
          </a:fontRef>
        </p:style>
      </p:cxnSp>
      <p:pic>
        <p:nvPicPr>
          <p:cNvPr id="15" name="Image 14">
            <a:extLst>
              <a:ext uri="{FF2B5EF4-FFF2-40B4-BE49-F238E27FC236}">
                <a16:creationId xmlns:a16="http://schemas.microsoft.com/office/drawing/2014/main" id="{112A2287-E184-5991-C6AB-337DB611BACC}"/>
              </a:ext>
            </a:extLst>
          </p:cNvPr>
          <p:cNvPicPr>
            <a:picLocks noChangeAspect="1"/>
          </p:cNvPicPr>
          <p:nvPr/>
        </p:nvPicPr>
        <p:blipFill>
          <a:blip r:embed="rId8"/>
          <a:stretch>
            <a:fillRect/>
          </a:stretch>
        </p:blipFill>
        <p:spPr>
          <a:xfrm>
            <a:off x="6193967" y="1768869"/>
            <a:ext cx="5618269" cy="4213702"/>
          </a:xfrm>
          <a:prstGeom prst="rect">
            <a:avLst/>
          </a:prstGeom>
        </p:spPr>
      </p:pic>
    </p:spTree>
    <p:extLst>
      <p:ext uri="{BB962C8B-B14F-4D97-AF65-F5344CB8AC3E}">
        <p14:creationId xmlns:p14="http://schemas.microsoft.com/office/powerpoint/2010/main" val="75894040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19059</TotalTime>
  <Words>462</Words>
  <Application>Microsoft Office PowerPoint</Application>
  <PresentationFormat>Grand écran</PresentationFormat>
  <Paragraphs>65</Paragraphs>
  <Slides>7</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7</vt:i4>
      </vt:variant>
    </vt:vector>
  </HeadingPairs>
  <TitlesOfParts>
    <vt:vector size="14" baseType="lpstr">
      <vt:lpstr>AkayaKanadaka</vt:lpstr>
      <vt:lpstr>Arial</vt:lpstr>
      <vt:lpstr>Calibri</vt:lpstr>
      <vt:lpstr>Calibri Light</vt:lpstr>
      <vt:lpstr>Garamond</vt:lpstr>
      <vt:lpstr>Wingdings</vt:lpstr>
      <vt:lpstr>Thème Office</vt:lpstr>
      <vt:lpstr> </vt:lpstr>
      <vt:lpstr> </vt:lpstr>
      <vt:lpstr>État civil coutumier kanak</vt:lpstr>
      <vt:lpstr>I. Les spécificités de l’état civil coutumier kanak</vt:lpstr>
      <vt:lpstr>I. Les spécificités de l’état civil coutumier kanak</vt:lpstr>
      <vt:lpstr>II. Les difficultés d’enregistrement à l’état civil coutumier kanak</vt:lpstr>
      <vt:lpstr>II. Les difficultés d’enregistrement à l’état civil coutumier kanak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Nicolas Nord</cp:lastModifiedBy>
  <cp:revision>109</cp:revision>
  <cp:lastPrinted>2024-04-08T10:06:48Z</cp:lastPrinted>
  <dcterms:created xsi:type="dcterms:W3CDTF">2021-03-15T10:47:31Z</dcterms:created>
  <dcterms:modified xsi:type="dcterms:W3CDTF">2025-12-18T10:44:35Z</dcterms:modified>
</cp:coreProperties>
</file>