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Lst>
  <p:notesMasterIdLst>
    <p:notesMasterId r:id="rId21"/>
  </p:notesMasterIdLst>
  <p:handoutMasterIdLst>
    <p:handoutMasterId r:id="rId22"/>
  </p:handoutMasterIdLst>
  <p:sldIdLst>
    <p:sldId id="283" r:id="rId6"/>
    <p:sldId id="280" r:id="rId7"/>
    <p:sldId id="340" r:id="rId8"/>
    <p:sldId id="334" r:id="rId9"/>
    <p:sldId id="323" r:id="rId10"/>
    <p:sldId id="257" r:id="rId11"/>
    <p:sldId id="484" r:id="rId12"/>
    <p:sldId id="326" r:id="rId13"/>
    <p:sldId id="336" r:id="rId14"/>
    <p:sldId id="474" r:id="rId15"/>
    <p:sldId id="411" r:id="rId16"/>
    <p:sldId id="446" r:id="rId17"/>
    <p:sldId id="485" r:id="rId18"/>
    <p:sldId id="486" r:id="rId19"/>
    <p:sldId id="303" r:id="rId20"/>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ina Lamaa" initials="AL" lastIdx="4" clrIdx="0">
    <p:extLst>
      <p:ext uri="{19B8F6BF-5375-455C-9EA6-DF929625EA0E}">
        <p15:presenceInfo xmlns:p15="http://schemas.microsoft.com/office/powerpoint/2012/main" userId="Alaina Lamaa" providerId="None"/>
      </p:ext>
    </p:extLst>
  </p:cmAuthor>
  <p:cmAuthor id="2" name="Anna Lanz" initials="AL" lastIdx="5" clrIdx="1">
    <p:extLst>
      <p:ext uri="{19B8F6BF-5375-455C-9EA6-DF929625EA0E}">
        <p15:presenceInfo xmlns:p15="http://schemas.microsoft.com/office/powerpoint/2012/main" userId="Anna Lanz" providerId="None"/>
      </p:ext>
    </p:extLst>
  </p:cmAuthor>
  <p:cmAuthor id="3" name="Anna Lanz" initials="AL [2]" lastIdx="1" clrIdx="2">
    <p:extLst>
      <p:ext uri="{19B8F6BF-5375-455C-9EA6-DF929625EA0E}">
        <p15:presenceInfo xmlns:p15="http://schemas.microsoft.com/office/powerpoint/2012/main" userId="S::a.lanz@ssi-schweiz.org::ed5a2516-156d-405b-9c0e-8249fc7a7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68E"/>
    <a:srgbClr val="62868A"/>
    <a:srgbClr val="C12B23"/>
    <a:srgbClr val="000000"/>
    <a:srgbClr val="E8E1D5"/>
    <a:srgbClr val="343536"/>
    <a:srgbClr val="83A5A8"/>
    <a:srgbClr val="78AAB0"/>
    <a:srgbClr val="F5EEDA"/>
    <a:srgbClr val="86B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AB327-6D43-4CF5-9CD3-A4C1A0FDFABE}" v="1" dt="2024-09-11T11:21:32.557"/>
    <p1510:client id="{23CC5FC0-5CC0-4D3F-9131-1A53E388C544}" v="4" dt="2024-09-11T11:46:15.544"/>
    <p1510:client id="{2EAE21FD-EC25-A170-F141-7510F489D574}" v="84" dt="2024-09-13T06:23:55.965"/>
    <p1510:client id="{7D3079C2-7151-899C-471C-0CDE43E7915C}" v="6" dt="2024-09-13T07:21:57.343"/>
    <p1510:client id="{92BC70A4-9563-41E8-ABA4-81883C28C343}" v="490" dt="2024-09-12T09:25:37.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25" autoAdjust="0"/>
  </p:normalViewPr>
  <p:slideViewPr>
    <p:cSldViewPr snapToGrid="0">
      <p:cViewPr varScale="1">
        <p:scale>
          <a:sx n="60" d="100"/>
          <a:sy n="60" d="100"/>
        </p:scale>
        <p:origin x="114" y="3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347" cy="498216"/>
          </a:xfrm>
          <a:prstGeom prst="rect">
            <a:avLst/>
          </a:prstGeom>
        </p:spPr>
        <p:txBody>
          <a:bodyPr vert="horz" lIns="94450" tIns="47226" rIns="94450" bIns="47226" rtlCol="0"/>
          <a:lstStyle>
            <a:lvl1pPr algn="l">
              <a:defRPr sz="1200"/>
            </a:lvl1pPr>
          </a:lstStyle>
          <a:p>
            <a:endParaRPr lang="fr-CH"/>
          </a:p>
        </p:txBody>
      </p:sp>
      <p:sp>
        <p:nvSpPr>
          <p:cNvPr id="3" name="Datumsplatzhalter 2"/>
          <p:cNvSpPr>
            <a:spLocks noGrp="1"/>
          </p:cNvSpPr>
          <p:nvPr>
            <p:ph type="dt" sz="quarter" idx="1"/>
          </p:nvPr>
        </p:nvSpPr>
        <p:spPr>
          <a:xfrm>
            <a:off x="3851343" y="0"/>
            <a:ext cx="2946347" cy="498216"/>
          </a:xfrm>
          <a:prstGeom prst="rect">
            <a:avLst/>
          </a:prstGeom>
        </p:spPr>
        <p:txBody>
          <a:bodyPr vert="horz" lIns="94450" tIns="47226" rIns="94450" bIns="47226" rtlCol="0"/>
          <a:lstStyle>
            <a:lvl1pPr algn="r">
              <a:defRPr sz="1200"/>
            </a:lvl1pPr>
          </a:lstStyle>
          <a:p>
            <a:fld id="{AEFA121C-1EA7-4275-94C0-5A984582053D}" type="datetimeFigureOut">
              <a:rPr lang="fr-CH" smtClean="0"/>
              <a:t>13.09.2024</a:t>
            </a:fld>
            <a:endParaRPr lang="fr-CH"/>
          </a:p>
        </p:txBody>
      </p:sp>
      <p:sp>
        <p:nvSpPr>
          <p:cNvPr id="4" name="Fußzeilenplatzhalter 3"/>
          <p:cNvSpPr>
            <a:spLocks noGrp="1"/>
          </p:cNvSpPr>
          <p:nvPr>
            <p:ph type="ftr" sz="quarter" idx="2"/>
          </p:nvPr>
        </p:nvSpPr>
        <p:spPr>
          <a:xfrm>
            <a:off x="1" y="9431602"/>
            <a:ext cx="2946347" cy="498214"/>
          </a:xfrm>
          <a:prstGeom prst="rect">
            <a:avLst/>
          </a:prstGeom>
        </p:spPr>
        <p:txBody>
          <a:bodyPr vert="horz" lIns="94450" tIns="47226" rIns="94450" bIns="47226" rtlCol="0" anchor="b"/>
          <a:lstStyle>
            <a:lvl1pPr algn="l">
              <a:defRPr sz="1200"/>
            </a:lvl1pPr>
          </a:lstStyle>
          <a:p>
            <a:endParaRPr lang="fr-CH"/>
          </a:p>
        </p:txBody>
      </p:sp>
      <p:sp>
        <p:nvSpPr>
          <p:cNvPr id="5" name="Foliennummernplatzhalter 4"/>
          <p:cNvSpPr>
            <a:spLocks noGrp="1"/>
          </p:cNvSpPr>
          <p:nvPr>
            <p:ph type="sldNum" sz="quarter" idx="3"/>
          </p:nvPr>
        </p:nvSpPr>
        <p:spPr>
          <a:xfrm>
            <a:off x="3851343" y="9431602"/>
            <a:ext cx="2946347" cy="498214"/>
          </a:xfrm>
          <a:prstGeom prst="rect">
            <a:avLst/>
          </a:prstGeom>
        </p:spPr>
        <p:txBody>
          <a:bodyPr vert="horz" lIns="94450" tIns="47226" rIns="94450" bIns="47226" rtlCol="0" anchor="b"/>
          <a:lstStyle>
            <a:lvl1pPr algn="r">
              <a:defRPr sz="1200"/>
            </a:lvl1pPr>
          </a:lstStyle>
          <a:p>
            <a:fld id="{3AD391C7-185F-4731-85D7-0BBC0F8706D0}" type="slidenum">
              <a:rPr lang="fr-CH" smtClean="0"/>
              <a:t>‹#›</a:t>
            </a:fld>
            <a:endParaRPr lang="fr-CH"/>
          </a:p>
        </p:txBody>
      </p:sp>
    </p:spTree>
    <p:extLst>
      <p:ext uri="{BB962C8B-B14F-4D97-AF65-F5344CB8AC3E}">
        <p14:creationId xmlns:p14="http://schemas.microsoft.com/office/powerpoint/2010/main" val="152927589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0:39:34.177"/>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347" cy="498216"/>
          </a:xfrm>
          <a:prstGeom prst="rect">
            <a:avLst/>
          </a:prstGeom>
        </p:spPr>
        <p:txBody>
          <a:bodyPr vert="horz" lIns="94450" tIns="47226" rIns="94450" bIns="47226" rtlCol="0"/>
          <a:lstStyle>
            <a:lvl1pPr algn="l">
              <a:defRPr sz="1200"/>
            </a:lvl1pPr>
          </a:lstStyle>
          <a:p>
            <a:endParaRPr lang="fr-FR"/>
          </a:p>
        </p:txBody>
      </p:sp>
      <p:sp>
        <p:nvSpPr>
          <p:cNvPr id="3" name="Espace réservé de la date 2"/>
          <p:cNvSpPr>
            <a:spLocks noGrp="1"/>
          </p:cNvSpPr>
          <p:nvPr>
            <p:ph type="dt" idx="1"/>
          </p:nvPr>
        </p:nvSpPr>
        <p:spPr>
          <a:xfrm>
            <a:off x="3851343" y="0"/>
            <a:ext cx="2946347" cy="498216"/>
          </a:xfrm>
          <a:prstGeom prst="rect">
            <a:avLst/>
          </a:prstGeom>
        </p:spPr>
        <p:txBody>
          <a:bodyPr vert="horz" lIns="94450" tIns="47226" rIns="94450" bIns="47226" rtlCol="0"/>
          <a:lstStyle>
            <a:lvl1pPr algn="r">
              <a:defRPr sz="1200"/>
            </a:lvl1pPr>
          </a:lstStyle>
          <a:p>
            <a:fld id="{D6494E59-0A4F-5544-B323-44F5387FFEA1}" type="datetimeFigureOut">
              <a:rPr lang="fr-FR" smtClean="0"/>
              <a:t>13/09/2024</a:t>
            </a:fld>
            <a:endParaRPr lang="fr-FR"/>
          </a:p>
        </p:txBody>
      </p:sp>
      <p:sp>
        <p:nvSpPr>
          <p:cNvPr id="4" name="Espace réservé de l’image des diapositives 3"/>
          <p:cNvSpPr>
            <a:spLocks noGrp="1" noRot="1" noChangeAspect="1"/>
          </p:cNvSpPr>
          <p:nvPr>
            <p:ph type="sldImg" idx="2"/>
          </p:nvPr>
        </p:nvSpPr>
        <p:spPr>
          <a:xfrm>
            <a:off x="420688" y="1239838"/>
            <a:ext cx="5957887" cy="3352800"/>
          </a:xfrm>
          <a:prstGeom prst="rect">
            <a:avLst/>
          </a:prstGeom>
          <a:noFill/>
          <a:ln w="12700">
            <a:solidFill>
              <a:prstClr val="black"/>
            </a:solidFill>
          </a:ln>
        </p:spPr>
        <p:txBody>
          <a:bodyPr vert="horz" lIns="94450" tIns="47226" rIns="94450" bIns="47226" rtlCol="0" anchor="ctr"/>
          <a:lstStyle/>
          <a:p>
            <a:endParaRPr lang="fr-FR"/>
          </a:p>
        </p:txBody>
      </p:sp>
      <p:sp>
        <p:nvSpPr>
          <p:cNvPr id="5" name="Espace réservé des commentaires 4"/>
          <p:cNvSpPr>
            <a:spLocks noGrp="1"/>
          </p:cNvSpPr>
          <p:nvPr>
            <p:ph type="body" sz="quarter" idx="3"/>
          </p:nvPr>
        </p:nvSpPr>
        <p:spPr>
          <a:xfrm>
            <a:off x="679927" y="4778721"/>
            <a:ext cx="5439410" cy="3909865"/>
          </a:xfrm>
          <a:prstGeom prst="rect">
            <a:avLst/>
          </a:prstGeom>
        </p:spPr>
        <p:txBody>
          <a:bodyPr vert="horz" lIns="94450" tIns="47226" rIns="94450" bIns="47226"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1602"/>
            <a:ext cx="2946347" cy="498214"/>
          </a:xfrm>
          <a:prstGeom prst="rect">
            <a:avLst/>
          </a:prstGeom>
        </p:spPr>
        <p:txBody>
          <a:bodyPr vert="horz" lIns="94450" tIns="47226" rIns="94450" bIns="4722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3" y="9431602"/>
            <a:ext cx="2946347" cy="498214"/>
          </a:xfrm>
          <a:prstGeom prst="rect">
            <a:avLst/>
          </a:prstGeom>
        </p:spPr>
        <p:txBody>
          <a:bodyPr vert="horz" lIns="94450" tIns="47226" rIns="94450" bIns="47226" rtlCol="0" anchor="b"/>
          <a:lstStyle>
            <a:lvl1pPr algn="r">
              <a:defRPr sz="1200"/>
            </a:lvl1pPr>
          </a:lstStyle>
          <a:p>
            <a:fld id="{B5A09534-425D-314D-A211-15DE2B5FD638}" type="slidenum">
              <a:rPr lang="fr-FR" smtClean="0"/>
              <a:t>‹#›</a:t>
            </a:fld>
            <a:endParaRPr lang="fr-FR"/>
          </a:p>
        </p:txBody>
      </p:sp>
    </p:spTree>
    <p:extLst>
      <p:ext uri="{BB962C8B-B14F-4D97-AF65-F5344CB8AC3E}">
        <p14:creationId xmlns:p14="http://schemas.microsoft.com/office/powerpoint/2010/main" val="36369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ea typeface="Calibri"/>
              <a:cs typeface="Calibri"/>
            </a:endParaRPr>
          </a:p>
          <a:p>
            <a:r>
              <a:rPr lang="de-CH">
                <a:ea typeface="Calibri"/>
                <a:cs typeface="Calibri"/>
              </a:rPr>
              <a:t>Intro ANL: </a:t>
            </a:r>
          </a:p>
          <a:p>
            <a:r>
              <a:rPr lang="de-CH" err="1">
                <a:ea typeface="Calibri"/>
                <a:cs typeface="Calibri"/>
              </a:rPr>
              <a:t>Grüessech</a:t>
            </a:r>
            <a:r>
              <a:rPr lang="de-CH">
                <a:ea typeface="Calibri"/>
                <a:cs typeface="Calibri"/>
              </a:rPr>
              <a:t> </a:t>
            </a:r>
            <a:r>
              <a:rPr lang="de-CH" err="1">
                <a:ea typeface="Calibri"/>
                <a:cs typeface="Calibri"/>
              </a:rPr>
              <a:t>mitenang</a:t>
            </a:r>
            <a:r>
              <a:rPr lang="de-CH">
                <a:ea typeface="Calibri"/>
                <a:cs typeface="Calibri"/>
              </a:rPr>
              <a:t>, Geschätzte Fachpersonen, wir freuen uns, Ihnen unser Kurzreferat präsentieren zu dürfen, zum Thema Internationale Familienkonflikte, Lösungsansätze des SSI Schweiz</a:t>
            </a:r>
          </a:p>
          <a:p>
            <a:r>
              <a:rPr lang="de-CH" err="1">
                <a:ea typeface="Calibri"/>
                <a:cs typeface="Calibri"/>
              </a:rPr>
              <a:t>Bonjour</a:t>
            </a:r>
            <a:r>
              <a:rPr lang="de-CH">
                <a:ea typeface="Calibri"/>
                <a:cs typeface="Calibri"/>
              </a:rPr>
              <a:t> a </a:t>
            </a:r>
            <a:r>
              <a:rPr lang="de-CH" err="1">
                <a:ea typeface="Calibri"/>
                <a:cs typeface="Calibri"/>
              </a:rPr>
              <a:t>toute</a:t>
            </a:r>
            <a:r>
              <a:rPr lang="de-CH">
                <a:ea typeface="Calibri"/>
                <a:cs typeface="Calibri"/>
              </a:rPr>
              <a:t> le </a:t>
            </a:r>
            <a:r>
              <a:rPr lang="de-CH" err="1">
                <a:ea typeface="Calibri"/>
                <a:cs typeface="Calibri"/>
              </a:rPr>
              <a:t>monde</a:t>
            </a:r>
            <a:r>
              <a:rPr lang="de-CH">
                <a:ea typeface="Calibri"/>
                <a:cs typeface="Calibri"/>
              </a:rPr>
              <a:t>, </a:t>
            </a:r>
            <a:r>
              <a:rPr lang="de-CH" err="1">
                <a:ea typeface="Calibri"/>
                <a:cs typeface="Calibri"/>
              </a:rPr>
              <a:t>cheres</a:t>
            </a:r>
            <a:r>
              <a:rPr lang="de-CH">
                <a:ea typeface="Calibri"/>
                <a:cs typeface="Calibri"/>
              </a:rPr>
              <a:t> </a:t>
            </a:r>
            <a:r>
              <a:rPr lang="de-CH" err="1">
                <a:ea typeface="Calibri"/>
                <a:cs typeface="Calibri"/>
              </a:rPr>
              <a:t>proessionnels</a:t>
            </a:r>
            <a:r>
              <a:rPr lang="de-CH">
                <a:ea typeface="Calibri"/>
                <a:cs typeface="Calibri"/>
              </a:rPr>
              <a:t> </a:t>
            </a:r>
            <a:r>
              <a:rPr lang="de-CH" err="1">
                <a:ea typeface="Calibri"/>
                <a:cs typeface="Calibri"/>
              </a:rPr>
              <a:t>nous</a:t>
            </a:r>
            <a:r>
              <a:rPr lang="de-CH">
                <a:ea typeface="Calibri"/>
                <a:cs typeface="Calibri"/>
              </a:rPr>
              <a:t> </a:t>
            </a:r>
            <a:r>
              <a:rPr lang="de-CH" err="1">
                <a:ea typeface="Calibri"/>
                <a:cs typeface="Calibri"/>
              </a:rPr>
              <a:t>avons</a:t>
            </a:r>
            <a:r>
              <a:rPr lang="de-CH">
                <a:ea typeface="Calibri"/>
                <a:cs typeface="Calibri"/>
              </a:rPr>
              <a:t> le </a:t>
            </a:r>
            <a:r>
              <a:rPr lang="de-CH" err="1">
                <a:ea typeface="Calibri"/>
                <a:cs typeface="Calibri"/>
              </a:rPr>
              <a:t>plaisir</a:t>
            </a:r>
            <a:r>
              <a:rPr lang="de-CH">
                <a:ea typeface="Calibri"/>
                <a:cs typeface="Calibri"/>
              </a:rPr>
              <a:t> de </a:t>
            </a:r>
            <a:r>
              <a:rPr lang="de-CH" err="1">
                <a:ea typeface="Calibri"/>
                <a:cs typeface="Calibri"/>
              </a:rPr>
              <a:t>vous</a:t>
            </a:r>
            <a:r>
              <a:rPr lang="de-CH">
                <a:ea typeface="Calibri"/>
                <a:cs typeface="Calibri"/>
              </a:rPr>
              <a:t> </a:t>
            </a:r>
            <a:r>
              <a:rPr lang="de-CH" err="1">
                <a:ea typeface="Calibri"/>
                <a:cs typeface="Calibri"/>
              </a:rPr>
              <a:t>presenter</a:t>
            </a:r>
            <a:r>
              <a:rPr lang="de-CH">
                <a:ea typeface="Calibri"/>
                <a:cs typeface="Calibri"/>
              </a:rPr>
              <a:t> </a:t>
            </a:r>
            <a:r>
              <a:rPr lang="de-CH" err="1">
                <a:ea typeface="Calibri"/>
                <a:cs typeface="Calibri"/>
              </a:rPr>
              <a:t>notre</a:t>
            </a:r>
            <a:r>
              <a:rPr lang="de-CH">
                <a:ea typeface="Calibri"/>
                <a:cs typeface="Calibri"/>
              </a:rPr>
              <a:t> </a:t>
            </a:r>
            <a:r>
              <a:rPr lang="de-CH" err="1">
                <a:ea typeface="Calibri"/>
                <a:cs typeface="Calibri"/>
              </a:rPr>
              <a:t>bref</a:t>
            </a:r>
            <a:r>
              <a:rPr lang="de-CH">
                <a:ea typeface="Calibri"/>
                <a:cs typeface="Calibri"/>
              </a:rPr>
              <a:t> </a:t>
            </a:r>
            <a:r>
              <a:rPr lang="de-CH" err="1">
                <a:ea typeface="Calibri"/>
                <a:cs typeface="Calibri"/>
              </a:rPr>
              <a:t>expose</a:t>
            </a:r>
            <a:r>
              <a:rPr lang="de-CH">
                <a:ea typeface="Calibri"/>
                <a:cs typeface="Calibri"/>
              </a:rPr>
              <a:t> </a:t>
            </a:r>
            <a:r>
              <a:rPr lang="de-CH" err="1">
                <a:ea typeface="Calibri"/>
                <a:cs typeface="Calibri"/>
              </a:rPr>
              <a:t>sur</a:t>
            </a:r>
            <a:r>
              <a:rPr lang="de-CH">
                <a:ea typeface="Calibri"/>
                <a:cs typeface="Calibri"/>
              </a:rPr>
              <a:t> le </a:t>
            </a:r>
            <a:r>
              <a:rPr lang="de-CH" err="1">
                <a:ea typeface="Calibri"/>
                <a:cs typeface="Calibri"/>
              </a:rPr>
              <a:t>theme</a:t>
            </a:r>
            <a:r>
              <a:rPr lang="de-CH">
                <a:ea typeface="Calibri"/>
                <a:cs typeface="Calibri"/>
              </a:rPr>
              <a:t> des </a:t>
            </a:r>
            <a:r>
              <a:rPr lang="de-CH" err="1">
                <a:ea typeface="Calibri"/>
                <a:cs typeface="Calibri"/>
              </a:rPr>
              <a:t>conflits</a:t>
            </a:r>
            <a:r>
              <a:rPr lang="de-CH">
                <a:ea typeface="Calibri"/>
                <a:cs typeface="Calibri"/>
              </a:rPr>
              <a:t> </a:t>
            </a:r>
            <a:r>
              <a:rPr lang="de-CH" err="1">
                <a:ea typeface="Calibri"/>
                <a:cs typeface="Calibri"/>
              </a:rPr>
              <a:t>familiaux</a:t>
            </a:r>
            <a:r>
              <a:rPr lang="de-CH">
                <a:ea typeface="Calibri"/>
                <a:cs typeface="Calibri"/>
              </a:rPr>
              <a:t> </a:t>
            </a:r>
            <a:r>
              <a:rPr lang="de-CH" err="1">
                <a:ea typeface="Calibri"/>
                <a:cs typeface="Calibri"/>
              </a:rPr>
              <a:t>internationaux</a:t>
            </a:r>
            <a:r>
              <a:rPr lang="de-CH">
                <a:ea typeface="Calibri"/>
                <a:cs typeface="Calibri"/>
              </a:rPr>
              <a:t>, et </a:t>
            </a:r>
            <a:r>
              <a:rPr lang="de-CH" err="1">
                <a:ea typeface="Calibri"/>
                <a:cs typeface="Calibri"/>
              </a:rPr>
              <a:t>les</a:t>
            </a:r>
            <a:r>
              <a:rPr lang="de-CH">
                <a:ea typeface="Calibri"/>
                <a:cs typeface="Calibri"/>
              </a:rPr>
              <a:t> </a:t>
            </a:r>
            <a:r>
              <a:rPr lang="de-CH" err="1">
                <a:ea typeface="Calibri"/>
                <a:cs typeface="Calibri"/>
              </a:rPr>
              <a:t>approches</a:t>
            </a:r>
            <a:r>
              <a:rPr lang="de-CH">
                <a:ea typeface="Calibri"/>
                <a:cs typeface="Calibri"/>
              </a:rPr>
              <a:t> du SSI Suisse a </a:t>
            </a:r>
            <a:r>
              <a:rPr lang="de-CH" err="1">
                <a:ea typeface="Calibri"/>
                <a:cs typeface="Calibri"/>
              </a:rPr>
              <a:t>ce</a:t>
            </a:r>
            <a:r>
              <a:rPr lang="de-CH">
                <a:ea typeface="Calibri"/>
                <a:cs typeface="Calibri"/>
              </a:rPr>
              <a:t> </a:t>
            </a:r>
            <a:r>
              <a:rPr lang="de-CH" err="1">
                <a:ea typeface="Calibri"/>
                <a:cs typeface="Calibri"/>
              </a:rPr>
              <a:t>sujet</a:t>
            </a:r>
            <a:r>
              <a:rPr lang="de-CH">
                <a:ea typeface="Calibri"/>
                <a:cs typeface="Calibri"/>
              </a:rPr>
              <a:t>. </a:t>
            </a:r>
          </a:p>
          <a:p>
            <a:r>
              <a:rPr lang="de-CH">
                <a:ea typeface="Calibri"/>
                <a:cs typeface="Calibri"/>
              </a:rPr>
              <a:t>On </a:t>
            </a:r>
            <a:r>
              <a:rPr lang="de-CH" err="1">
                <a:ea typeface="Calibri"/>
                <a:cs typeface="Calibri"/>
              </a:rPr>
              <a:t>va</a:t>
            </a:r>
            <a:r>
              <a:rPr lang="de-CH">
                <a:ea typeface="Calibri"/>
                <a:cs typeface="Calibri"/>
              </a:rPr>
              <a:t> faire la </a:t>
            </a:r>
            <a:r>
              <a:rPr lang="de-CH" err="1">
                <a:ea typeface="Calibri"/>
                <a:cs typeface="Calibri"/>
              </a:rPr>
              <a:t>presentation</a:t>
            </a:r>
            <a:r>
              <a:rPr lang="de-CH">
                <a:ea typeface="Calibri"/>
                <a:cs typeface="Calibri"/>
              </a:rPr>
              <a:t> en </a:t>
            </a:r>
            <a:r>
              <a:rPr lang="de-CH" err="1">
                <a:ea typeface="Calibri"/>
                <a:cs typeface="Calibri"/>
              </a:rPr>
              <a:t>allemand</a:t>
            </a:r>
            <a:r>
              <a:rPr lang="de-CH">
                <a:ea typeface="Calibri"/>
                <a:cs typeface="Calibri"/>
              </a:rPr>
              <a:t>, je </a:t>
            </a:r>
            <a:r>
              <a:rPr lang="de-CH" err="1">
                <a:ea typeface="Calibri"/>
                <a:cs typeface="Calibri"/>
              </a:rPr>
              <a:t>vais</a:t>
            </a:r>
            <a:r>
              <a:rPr lang="de-CH">
                <a:ea typeface="Calibri"/>
                <a:cs typeface="Calibri"/>
              </a:rPr>
              <a:t> </a:t>
            </a:r>
            <a:r>
              <a:rPr lang="de-CH" err="1">
                <a:ea typeface="Calibri"/>
                <a:cs typeface="Calibri"/>
              </a:rPr>
              <a:t>resumer</a:t>
            </a:r>
            <a:r>
              <a:rPr lang="de-CH">
                <a:ea typeface="Calibri"/>
                <a:cs typeface="Calibri"/>
              </a:rPr>
              <a:t> </a:t>
            </a:r>
            <a:r>
              <a:rPr lang="de-CH" err="1">
                <a:ea typeface="Calibri"/>
                <a:cs typeface="Calibri"/>
              </a:rPr>
              <a:t>tout</a:t>
            </a:r>
            <a:r>
              <a:rPr lang="de-CH">
                <a:ea typeface="Calibri"/>
                <a:cs typeface="Calibri"/>
              </a:rPr>
              <a:t> </a:t>
            </a:r>
            <a:r>
              <a:rPr lang="de-CH" err="1">
                <a:ea typeface="Calibri"/>
                <a:cs typeface="Calibri"/>
              </a:rPr>
              <a:t>bref</a:t>
            </a:r>
            <a:r>
              <a:rPr lang="de-CH">
                <a:ea typeface="Calibri"/>
                <a:cs typeface="Calibri"/>
              </a:rPr>
              <a:t> a la fin de </a:t>
            </a:r>
            <a:r>
              <a:rPr lang="de-CH" err="1">
                <a:ea typeface="Calibri"/>
                <a:cs typeface="Calibri"/>
              </a:rPr>
              <a:t>l'expose</a:t>
            </a:r>
            <a:r>
              <a:rPr lang="de-CH">
                <a:ea typeface="Calibri"/>
                <a:cs typeface="Calibri"/>
              </a:rPr>
              <a:t>. </a:t>
            </a:r>
          </a:p>
          <a:p>
            <a:r>
              <a:rPr lang="de-CH">
                <a:ea typeface="Calibri"/>
                <a:cs typeface="Calibri"/>
              </a:rPr>
              <a:t>Vorstellung ANL:</a:t>
            </a:r>
          </a:p>
          <a:p>
            <a:r>
              <a:rPr lang="de-CH">
                <a:ea typeface="Calibri"/>
                <a:cs typeface="Calibri"/>
              </a:rPr>
              <a:t>Mein Name ist Anna Lanz, ich bin Sozialarbeiterin und arbeite als Beraterin beim Internationalen Sozialdienst. Ich war vorher während 6 Jahren als </a:t>
            </a:r>
            <a:r>
              <a:rPr lang="de-CH" err="1">
                <a:ea typeface="Calibri"/>
                <a:cs typeface="Calibri"/>
              </a:rPr>
              <a:t>Berufsbeiständin</a:t>
            </a:r>
            <a:r>
              <a:rPr lang="de-CH">
                <a:ea typeface="Calibri"/>
                <a:cs typeface="Calibri"/>
              </a:rPr>
              <a:t> in der Stadt Biel tätig,  mit </a:t>
            </a:r>
            <a:r>
              <a:rPr lang="de-CH" err="1">
                <a:ea typeface="Calibri"/>
                <a:cs typeface="Calibri"/>
              </a:rPr>
              <a:t>Schwetrpunkt</a:t>
            </a:r>
            <a:r>
              <a:rPr lang="de-CH">
                <a:ea typeface="Calibri"/>
                <a:cs typeface="Calibri"/>
              </a:rPr>
              <a:t> Kindesschutz.  Ich bin Teamleiterin der Transnationalen Dienste des Deutschschweizer Büros in Zürich. </a:t>
            </a:r>
          </a:p>
          <a:p>
            <a:endParaRPr lang="de-CH">
              <a:ea typeface="Calibri"/>
              <a:cs typeface="Calibri"/>
            </a:endParaRPr>
          </a:p>
          <a:p>
            <a:r>
              <a:rPr lang="de-CH">
                <a:ea typeface="Calibri"/>
                <a:cs typeface="Calibri"/>
              </a:rPr>
              <a:t>Vorstellung MPO: </a:t>
            </a:r>
          </a:p>
          <a:p>
            <a:endParaRPr lang="de-CH">
              <a:ea typeface="Calibri"/>
              <a:cs typeface="Calibri"/>
            </a:endParaRPr>
          </a:p>
        </p:txBody>
      </p:sp>
      <p:sp>
        <p:nvSpPr>
          <p:cNvPr id="4" name="Foliennummernplatzhalter 3"/>
          <p:cNvSpPr>
            <a:spLocks noGrp="1"/>
          </p:cNvSpPr>
          <p:nvPr>
            <p:ph type="sldNum" sz="quarter" idx="5"/>
          </p:nvPr>
        </p:nvSpPr>
        <p:spPr/>
        <p:txBody>
          <a:bodyPr/>
          <a:lstStyle/>
          <a:p>
            <a:fld id="{B5A09534-425D-314D-A211-15DE2B5FD638}" type="slidenum">
              <a:rPr lang="fr-FR" smtClean="0"/>
              <a:t>1</a:t>
            </a:fld>
            <a:endParaRPr lang="fr-FR"/>
          </a:p>
        </p:txBody>
      </p:sp>
    </p:spTree>
    <p:extLst>
      <p:ext uri="{BB962C8B-B14F-4D97-AF65-F5344CB8AC3E}">
        <p14:creationId xmlns:p14="http://schemas.microsoft.com/office/powerpoint/2010/main" val="3702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cs typeface="Calibri"/>
            </a:endParaRPr>
          </a:p>
        </p:txBody>
      </p:sp>
      <p:sp>
        <p:nvSpPr>
          <p:cNvPr id="4" name="Foliennummernplatzhalter 3"/>
          <p:cNvSpPr>
            <a:spLocks noGrp="1"/>
          </p:cNvSpPr>
          <p:nvPr>
            <p:ph type="sldNum" sz="quarter" idx="5"/>
          </p:nvPr>
        </p:nvSpPr>
        <p:spPr/>
        <p:txBody>
          <a:bodyPr/>
          <a:lstStyle/>
          <a:p>
            <a:fld id="{B5A09534-425D-314D-A211-15DE2B5FD638}" type="slidenum">
              <a:rPr lang="fr-FR" smtClean="0"/>
              <a:t>10</a:t>
            </a:fld>
            <a:endParaRPr lang="fr-FR"/>
          </a:p>
        </p:txBody>
      </p:sp>
    </p:spTree>
    <p:extLst>
      <p:ext uri="{BB962C8B-B14F-4D97-AF65-F5344CB8AC3E}">
        <p14:creationId xmlns:p14="http://schemas.microsoft.com/office/powerpoint/2010/main" val="2675988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8288" y="858838"/>
            <a:ext cx="4119562" cy="2317750"/>
          </a:xfrm>
        </p:spPr>
      </p:sp>
      <p:sp>
        <p:nvSpPr>
          <p:cNvPr id="3" name="Notizenplatzhalter 2"/>
          <p:cNvSpPr>
            <a:spLocks noGrp="1"/>
          </p:cNvSpPr>
          <p:nvPr>
            <p:ph type="body" idx="1"/>
          </p:nvPr>
        </p:nvSpPr>
        <p:spPr>
          <a:xfrm>
            <a:off x="288059" y="3305054"/>
            <a:ext cx="4079556" cy="3470834"/>
          </a:xfrm>
        </p:spPr>
        <p:txBody>
          <a:bodyPr/>
          <a:lstStyle/>
          <a:p>
            <a:pPr>
              <a:lnSpc>
                <a:spcPct val="150000"/>
              </a:lnSpc>
            </a:pPr>
            <a:endParaRPr lang="de-CH" sz="700">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de-CH" sz="700">
                <a:latin typeface="Arial" panose="020B0604020202020204" pitchFamily="34" charset="0"/>
                <a:cs typeface="Arial" panose="020B0604020202020204" pitchFamily="34" charset="0"/>
                <a:sym typeface="Wingdings" panose="05000000000000000000" pitchFamily="2" charset="2"/>
              </a:rPr>
              <a:t>Haager Übereinkommen </a:t>
            </a:r>
            <a:r>
              <a:rPr lang="de-CH" sz="700">
                <a:latin typeface="Arial" panose="020B0604020202020204" pitchFamily="34" charset="0"/>
                <a:cs typeface="Arial" panose="020B0604020202020204" pitchFamily="34" charset="0"/>
              </a:rPr>
              <a:t>sind multinationale Verträge die weltweit Geltung haben </a:t>
            </a:r>
            <a:br>
              <a:rPr lang="de-CH" sz="700" b="1" u="sng">
                <a:latin typeface="Arial" panose="020B0604020202020204" pitchFamily="34" charset="0"/>
                <a:cs typeface="Arial" panose="020B0604020202020204" pitchFamily="34" charset="0"/>
              </a:rPr>
            </a:br>
            <a:r>
              <a:rPr lang="de-CH" sz="700" b="1">
                <a:latin typeface="Arial" panose="020B0604020202020204" pitchFamily="34" charset="0"/>
                <a:cs typeface="Arial" panose="020B0604020202020204" pitchFamily="34" charset="0"/>
                <a:sym typeface="Wingdings" panose="05000000000000000000" pitchFamily="2" charset="2"/>
              </a:rPr>
              <a:t></a:t>
            </a:r>
            <a:r>
              <a:rPr lang="de-CH" sz="700">
                <a:latin typeface="Arial" panose="020B0604020202020204" pitchFamily="34" charset="0"/>
                <a:cs typeface="Arial" panose="020B0604020202020204" pitchFamily="34" charset="0"/>
              </a:rPr>
              <a:t>es gibt 40; ältestes aus 1954, jüngstes 2019 </a:t>
            </a:r>
          </a:p>
          <a:p>
            <a:pPr>
              <a:lnSpc>
                <a:spcPct val="150000"/>
              </a:lnSpc>
            </a:pPr>
            <a:r>
              <a:rPr lang="de-CH" sz="700">
                <a:latin typeface="Arial" panose="020B0604020202020204" pitchFamily="34" charset="0"/>
                <a:cs typeface="Arial" panose="020B0604020202020204" pitchFamily="34" charset="0"/>
                <a:sym typeface="Wingdings" panose="05000000000000000000" pitchFamily="2" charset="2"/>
              </a:rPr>
              <a:t></a:t>
            </a:r>
            <a:r>
              <a:rPr lang="de-CH" sz="700">
                <a:latin typeface="Arial" panose="020B0604020202020204" pitchFamily="34" charset="0"/>
                <a:cs typeface="Arial" panose="020B0604020202020204" pitchFamily="34" charset="0"/>
              </a:rPr>
              <a:t>CH hat 20 unterzeichnet</a:t>
            </a:r>
            <a:br>
              <a:rPr lang="de-CH" sz="700">
                <a:latin typeface="Arial" panose="020B0604020202020204" pitchFamily="34" charset="0"/>
                <a:cs typeface="Arial" panose="020B0604020202020204" pitchFamily="34" charset="0"/>
              </a:rPr>
            </a:br>
            <a:r>
              <a:rPr lang="de-CH" sz="700">
                <a:latin typeface="Arial" panose="020B0604020202020204" pitchFamily="34" charset="0"/>
                <a:cs typeface="Arial" panose="020B0604020202020204" pitchFamily="34" charset="0"/>
                <a:sym typeface="Wingdings" panose="05000000000000000000" pitchFamily="2" charset="2"/>
              </a:rPr>
              <a:t></a:t>
            </a:r>
            <a:r>
              <a:rPr lang="de-CH" sz="700">
                <a:latin typeface="Arial" panose="020B0604020202020204" pitchFamily="34" charset="0"/>
                <a:cs typeface="Arial" panose="020B0604020202020204" pitchFamily="34" charset="0"/>
              </a:rPr>
              <a:t>betreffen verschiedene Bereiche des Privatrechts (Vertragsrecht und verschiedene Familienthemen)</a:t>
            </a:r>
            <a:br>
              <a:rPr lang="de-CH" sz="700">
                <a:latin typeface="Arial" panose="020B0604020202020204" pitchFamily="34" charset="0"/>
                <a:cs typeface="Arial" panose="020B0604020202020204" pitchFamily="34" charset="0"/>
              </a:rPr>
            </a:br>
            <a:r>
              <a:rPr lang="de-CH" sz="700">
                <a:latin typeface="Arial" panose="020B0604020202020204" pitchFamily="34" charset="0"/>
                <a:cs typeface="Arial" panose="020B0604020202020204" pitchFamily="34" charset="0"/>
                <a:sym typeface="Wingdings" panose="05000000000000000000" pitchFamily="2" charset="2"/>
              </a:rPr>
              <a:t></a:t>
            </a:r>
            <a:r>
              <a:rPr lang="de-CH" sz="700">
                <a:latin typeface="Arial" panose="020B0604020202020204" pitchFamily="34" charset="0"/>
                <a:cs typeface="Arial" panose="020B0604020202020204" pitchFamily="34" charset="0"/>
              </a:rPr>
              <a:t>hier die relevanten für die Soziale Arbeit (v. a. Kindes- und Erwachsenenschutz)</a:t>
            </a:r>
          </a:p>
          <a:p>
            <a:pPr>
              <a:lnSpc>
                <a:spcPct val="150000"/>
              </a:lnSpc>
            </a:pPr>
            <a:endParaRPr lang="de-CH" sz="700">
              <a:latin typeface="Arial" panose="020B0604020202020204" pitchFamily="34" charset="0"/>
              <a:cs typeface="Arial" panose="020B0604020202020204" pitchFamily="34" charset="0"/>
            </a:endParaRPr>
          </a:p>
          <a:p>
            <a:pPr defTabSz="629776">
              <a:lnSpc>
                <a:spcPct val="150000"/>
              </a:lnSpc>
              <a:defRPr/>
            </a:pPr>
            <a:r>
              <a:rPr lang="de-CH" sz="700">
                <a:latin typeface="Arial"/>
                <a:cs typeface="Arial"/>
              </a:rPr>
              <a:t>Adoption: Wurde abgeschlossen, da herauskam, dass es in den 70/80er Jahren sehr viele illegale Adoptionen gab. </a:t>
            </a:r>
          </a:p>
          <a:p>
            <a:pPr defTabSz="629776">
              <a:lnSpc>
                <a:spcPct val="150000"/>
              </a:lnSpc>
              <a:defRPr/>
            </a:pPr>
            <a:r>
              <a:rPr lang="de-CH" sz="700">
                <a:latin typeface="Arial"/>
                <a:cs typeface="Arial"/>
              </a:rPr>
              <a:t>Der ISS hat hier sehr stark mitgewirkt mit </a:t>
            </a:r>
            <a:r>
              <a:rPr lang="de-CH" sz="700" err="1">
                <a:latin typeface="Arial"/>
                <a:cs typeface="Arial"/>
              </a:rPr>
              <a:t>advocacy</a:t>
            </a:r>
            <a:r>
              <a:rPr lang="de-CH" sz="700">
                <a:latin typeface="Arial"/>
                <a:cs typeface="Arial"/>
              </a:rPr>
              <a:t> </a:t>
            </a:r>
          </a:p>
          <a:p>
            <a:pPr defTabSz="629776">
              <a:lnSpc>
                <a:spcPct val="150000"/>
              </a:lnSpc>
              <a:defRPr/>
            </a:pPr>
            <a:endParaRPr lang="de-CH" sz="700">
              <a:latin typeface="Arial"/>
              <a:cs typeface="Arial"/>
            </a:endParaRPr>
          </a:p>
          <a:p>
            <a:pPr defTabSz="629776">
              <a:lnSpc>
                <a:spcPct val="150000"/>
              </a:lnSpc>
              <a:defRPr/>
            </a:pPr>
            <a:r>
              <a:rPr lang="de-CH" sz="700">
                <a:latin typeface="Arial" panose="020B0604020202020204" pitchFamily="34" charset="0"/>
                <a:cs typeface="Arial" panose="020B0604020202020204" pitchFamily="34" charset="0"/>
              </a:rPr>
              <a:t>Liste vorlesen.</a:t>
            </a:r>
          </a:p>
          <a:p>
            <a:pPr>
              <a:lnSpc>
                <a:spcPct val="150000"/>
              </a:lnSpc>
            </a:pPr>
            <a:r>
              <a:rPr lang="de-CH" sz="700">
                <a:latin typeface="Arial" panose="020B0604020202020204" pitchFamily="34" charset="0"/>
                <a:cs typeface="Arial" panose="020B0604020202020204" pitchFamily="34" charset="0"/>
              </a:rPr>
              <a:t>Das bekannteste ist das HKÜ; darauf gehen wir später noch näher ein. </a:t>
            </a:r>
          </a:p>
          <a:p>
            <a:pPr>
              <a:lnSpc>
                <a:spcPct val="150000"/>
              </a:lnSpc>
            </a:pPr>
            <a:endParaRPr lang="de-CH" sz="700">
              <a:latin typeface="Arial" panose="020B0604020202020204" pitchFamily="34" charset="0"/>
              <a:cs typeface="Arial" panose="020B0604020202020204" pitchFamily="34" charset="0"/>
            </a:endParaRPr>
          </a:p>
          <a:p>
            <a:pPr>
              <a:lnSpc>
                <a:spcPct val="150000"/>
              </a:lnSpc>
            </a:pPr>
            <a:r>
              <a:rPr lang="de-CH" sz="700">
                <a:latin typeface="Arial" panose="020B0604020202020204" pitchFamily="34" charset="0"/>
                <a:cs typeface="Arial" panose="020B0604020202020204" pitchFamily="34" charset="0"/>
              </a:rPr>
              <a:t>Abkommen = rechtliche Grundlagen für eine geregelte, standardisierte Zusammenarbeit über Landesgrenzen hinaus</a:t>
            </a:r>
          </a:p>
          <a:p>
            <a:endParaRPr lang="de-CH" sz="700">
              <a:latin typeface="Arial" panose="020B0604020202020204" pitchFamily="34" charset="0"/>
              <a:cs typeface="Arial" panose="020B0604020202020204" pitchFamily="34" charset="0"/>
            </a:endParaRPr>
          </a:p>
          <a:p>
            <a:endParaRPr lang="de-CH" sz="700"/>
          </a:p>
        </p:txBody>
      </p:sp>
      <p:sp>
        <p:nvSpPr>
          <p:cNvPr id="4" name="Foliennummernplatzhalter 3"/>
          <p:cNvSpPr>
            <a:spLocks noGrp="1"/>
          </p:cNvSpPr>
          <p:nvPr>
            <p:ph type="sldNum" sz="quarter" idx="10"/>
          </p:nvPr>
        </p:nvSpPr>
        <p:spPr/>
        <p:txBody>
          <a:bodyPr/>
          <a:lstStyle/>
          <a:p>
            <a:fld id="{B5A09534-425D-314D-A211-15DE2B5FD638}" type="slidenum">
              <a:rPr lang="fr-FR" smtClean="0"/>
              <a:t>11</a:t>
            </a:fld>
            <a:endParaRPr lang="fr-FR"/>
          </a:p>
        </p:txBody>
      </p:sp>
    </p:spTree>
    <p:extLst>
      <p:ext uri="{BB962C8B-B14F-4D97-AF65-F5344CB8AC3E}">
        <p14:creationId xmlns:p14="http://schemas.microsoft.com/office/powerpoint/2010/main" val="3668891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8288" y="858838"/>
            <a:ext cx="4119562" cy="2317750"/>
          </a:xfrm>
        </p:spPr>
      </p:sp>
      <p:sp>
        <p:nvSpPr>
          <p:cNvPr id="3" name="Notizenplatzhalter 2"/>
          <p:cNvSpPr>
            <a:spLocks noGrp="1"/>
          </p:cNvSpPr>
          <p:nvPr>
            <p:ph type="body" idx="1"/>
          </p:nvPr>
        </p:nvSpPr>
        <p:spPr/>
        <p:txBody>
          <a:bodyPr/>
          <a:lstStyle/>
          <a:p>
            <a:r>
              <a:rPr lang="de-CH" sz="700" dirty="0">
                <a:latin typeface="Arial" panose="020B0604020202020204" pitchFamily="34" charset="0"/>
                <a:cs typeface="Arial" panose="020B0604020202020204" pitchFamily="34" charset="0"/>
              </a:rPr>
              <a:t>Sieht komplizierter aus, als es ist. Man muss es kurz auf sich wirken lassen, sich darauf einlassen</a:t>
            </a:r>
          </a:p>
          <a:p>
            <a:endParaRPr lang="de-CH" sz="700" dirty="0">
              <a:latin typeface="Arial" panose="020B0604020202020204" pitchFamily="34" charset="0"/>
              <a:cs typeface="Arial" panose="020B0604020202020204" pitchFamily="34" charset="0"/>
            </a:endParaRPr>
          </a:p>
          <a:p>
            <a:r>
              <a:rPr lang="de-CH" sz="700" dirty="0">
                <a:latin typeface="Arial" panose="020B0604020202020204" pitchFamily="34" charset="0"/>
                <a:cs typeface="Arial" panose="020B0604020202020204" pitchFamily="34" charset="0"/>
              </a:rPr>
              <a:t>Es fängt links an: </a:t>
            </a:r>
          </a:p>
          <a:p>
            <a:r>
              <a:rPr lang="de-CH" sz="700" dirty="0">
                <a:latin typeface="Arial" panose="020B0604020202020204" pitchFamily="34" charset="0"/>
                <a:cs typeface="Arial" panose="020B0604020202020204" pitchFamily="34" charset="0"/>
              </a:rPr>
              <a:t>wir erhalten beispielsweise einen Auftrag von einer KESB, weil eine Familie weggezogen ist, und man nicht sicher ist, ob das Kindeswohl gesichert sei, wird ein Bericht über die Situation vor Ort gewünscht</a:t>
            </a:r>
          </a:p>
          <a:p>
            <a:r>
              <a:rPr lang="de-CH" sz="700" dirty="0">
                <a:latin typeface="Arial" panose="020B0604020202020204" pitchFamily="34" charset="0"/>
                <a:cs typeface="Arial" panose="020B0604020202020204" pitchFamily="34" charset="0"/>
                <a:sym typeface="Wingdings" panose="05000000000000000000" pitchFamily="2" charset="2"/>
              </a:rPr>
              <a:t>falls wir einen Partner haben:</a:t>
            </a:r>
          </a:p>
          <a:p>
            <a:r>
              <a:rPr lang="de-CH" sz="700" dirty="0">
                <a:latin typeface="Arial" panose="020B0604020202020204" pitchFamily="34" charset="0"/>
                <a:cs typeface="Arial" panose="020B0604020202020204" pitchFamily="34" charset="0"/>
                <a:sym typeface="Wingdings" panose="05000000000000000000" pitchFamily="2" charset="2"/>
              </a:rPr>
              <a:t>verfassen eines Abklärungsauftrags (interkulturelle Übersetzung)</a:t>
            </a:r>
          </a:p>
          <a:p>
            <a:r>
              <a:rPr lang="de-CH" sz="700" dirty="0">
                <a:latin typeface="Arial" panose="020B0604020202020204" pitchFamily="34" charset="0"/>
                <a:cs typeface="Arial" panose="020B0604020202020204" pitchFamily="34" charset="0"/>
                <a:sym typeface="Wingdings" panose="05000000000000000000" pitchFamily="2" charset="2"/>
              </a:rPr>
              <a:t>schicken an Partner; dieser klärt entweder selber ab, oder vermittelt ihn an die zuständigen Behörden (von Land zu Land unterschiedlich)</a:t>
            </a:r>
          </a:p>
          <a:p>
            <a:endParaRPr lang="de-CH" sz="700" dirty="0">
              <a:latin typeface="Arial" panose="020B0604020202020204" pitchFamily="34" charset="0"/>
              <a:cs typeface="Arial" panose="020B0604020202020204" pitchFamily="34" charset="0"/>
              <a:sym typeface="Wingdings" panose="05000000000000000000" pitchFamily="2" charset="2"/>
            </a:endParaRPr>
          </a:p>
          <a:p>
            <a:pPr marL="118083" indent="-118083">
              <a:buFont typeface="Wingdings" panose="05000000000000000000" pitchFamily="2" charset="2"/>
              <a:buChar char="Ø"/>
            </a:pPr>
            <a:r>
              <a:rPr lang="de-CH" sz="700" dirty="0">
                <a:latin typeface="Arial" panose="020B0604020202020204" pitchFamily="34" charset="0"/>
                <a:cs typeface="Arial" panose="020B0604020202020204" pitchFamily="34" charset="0"/>
                <a:sym typeface="Wingdings" panose="05000000000000000000" pitchFamily="2" charset="2"/>
              </a:rPr>
              <a:t>Bericht kommt zurück, SSI macht interkulturelle Übersetzung und übermittelt ihn an die KESB die entscheiden</a:t>
            </a:r>
          </a:p>
          <a:p>
            <a:endParaRPr lang="de-CH" sz="700" dirty="0">
              <a:latin typeface="Arial" panose="020B0604020202020204" pitchFamily="34" charset="0"/>
              <a:cs typeface="Arial" panose="020B0604020202020204" pitchFamily="34" charset="0"/>
              <a:sym typeface="Wingdings" panose="05000000000000000000" pitchFamily="2" charset="2"/>
            </a:endParaRPr>
          </a:p>
          <a:p>
            <a:r>
              <a:rPr lang="de-CH" sz="700" u="sng" dirty="0">
                <a:latin typeface="Arial" panose="020B0604020202020204" pitchFamily="34" charset="0"/>
                <a:cs typeface="Arial" panose="020B0604020202020204" pitchFamily="34" charset="0"/>
                <a:sym typeface="Wingdings" panose="05000000000000000000" pitchFamily="2" charset="2"/>
              </a:rPr>
              <a:t>Fall aus Ausland in CH </a:t>
            </a:r>
            <a:r>
              <a:rPr lang="de-CH" sz="700" dirty="0">
                <a:latin typeface="Arial" panose="020B0604020202020204" pitchFamily="34" charset="0"/>
                <a:cs typeface="Arial" panose="020B0604020202020204" pitchFamily="34" charset="0"/>
                <a:sym typeface="Wingdings" panose="05000000000000000000" pitchFamily="2" charset="2"/>
              </a:rPr>
              <a:t>praktisch immer an zuständige KESB, da wir ja keine Abklärungen machen in der Schweiz</a:t>
            </a:r>
          </a:p>
          <a:p>
            <a:endParaRPr lang="de-CH" sz="700" dirty="0">
              <a:latin typeface="Arial" panose="020B0604020202020204" pitchFamily="34" charset="0"/>
              <a:cs typeface="Arial" panose="020B0604020202020204" pitchFamily="34" charset="0"/>
              <a:sym typeface="Wingdings" panose="05000000000000000000" pitchFamily="2" charset="2"/>
            </a:endParaRPr>
          </a:p>
          <a:p>
            <a:r>
              <a:rPr lang="de-CH" sz="700" dirty="0">
                <a:latin typeface="Arial" panose="020B0604020202020204" pitchFamily="34" charset="0"/>
                <a:cs typeface="Arial" panose="020B0604020202020204" pitchFamily="34" charset="0"/>
                <a:sym typeface="Wingdings" panose="05000000000000000000" pitchFamily="2" charset="2"/>
              </a:rPr>
              <a:t>Wir können vor allem einen Mehrwert leisten, bei </a:t>
            </a:r>
            <a:r>
              <a:rPr lang="de-CH" sz="700" dirty="0" err="1">
                <a:latin typeface="Arial" panose="020B0604020202020204" pitchFamily="34" charset="0"/>
                <a:cs typeface="Arial" panose="020B0604020202020204" pitchFamily="34" charset="0"/>
                <a:sym typeface="Wingdings" panose="05000000000000000000" pitchFamily="2" charset="2"/>
              </a:rPr>
              <a:t>NichtHaagerStaaten</a:t>
            </a:r>
            <a:r>
              <a:rPr lang="de-CH" sz="700" dirty="0">
                <a:latin typeface="Arial" panose="020B0604020202020204" pitchFamily="34" charset="0"/>
                <a:cs typeface="Arial" panose="020B0604020202020204" pitchFamily="34" charset="0"/>
                <a:sym typeface="Wingdings" panose="05000000000000000000" pitchFamily="2" charset="2"/>
              </a:rPr>
              <a:t> – ABER nicht nur (</a:t>
            </a:r>
            <a:r>
              <a:rPr lang="de-CH" sz="700" dirty="0" err="1">
                <a:latin typeface="Arial" panose="020B0604020202020204" pitchFamily="34" charset="0"/>
                <a:cs typeface="Arial" panose="020B0604020202020204" pitchFamily="34" charset="0"/>
                <a:sym typeface="Wingdings" panose="05000000000000000000" pitchFamily="2" charset="2"/>
              </a:rPr>
              <a:t>zB</a:t>
            </a:r>
            <a:r>
              <a:rPr lang="de-CH" sz="700" dirty="0">
                <a:latin typeface="Arial" panose="020B0604020202020204" pitchFamily="34" charset="0"/>
                <a:cs typeface="Arial" panose="020B0604020202020204" pitchFamily="34" charset="0"/>
                <a:sym typeface="Wingdings" panose="05000000000000000000" pitchFamily="2" charset="2"/>
              </a:rPr>
              <a:t>. Portugal)</a:t>
            </a:r>
          </a:p>
          <a:p>
            <a:r>
              <a:rPr lang="de-CH" sz="700" dirty="0">
                <a:latin typeface="Arial" panose="020B0604020202020204" pitchFamily="34" charset="0"/>
                <a:cs typeface="Arial" panose="020B0604020202020204" pitchFamily="34" charset="0"/>
                <a:sym typeface="Wingdings" panose="05000000000000000000" pitchFamily="2" charset="2"/>
              </a:rPr>
              <a:t>Mittelfristig wird sich für den SSI bei Staaten, die ein Abkommen unterzeichnet haben, einiges verändern </a:t>
            </a:r>
            <a:r>
              <a:rPr lang="de-CH" sz="700" dirty="0" err="1">
                <a:latin typeface="Arial" panose="020B0604020202020204" pitchFamily="34" charset="0"/>
                <a:cs typeface="Arial" panose="020B0604020202020204" pitchFamily="34" charset="0"/>
                <a:sym typeface="Wingdings" panose="05000000000000000000" pitchFamily="2" charset="2"/>
              </a:rPr>
              <a:t>re</a:t>
            </a:r>
            <a:r>
              <a:rPr lang="de-CH" sz="700" dirty="0">
                <a:latin typeface="Arial" panose="020B0604020202020204" pitchFamily="34" charset="0"/>
                <a:cs typeface="Arial" panose="020B0604020202020204" pitchFamily="34" charset="0"/>
                <a:sym typeface="Wingdings" panose="05000000000000000000" pitchFamily="2" charset="2"/>
              </a:rPr>
              <a:t> Möglichkeiten</a:t>
            </a:r>
          </a:p>
          <a:p>
            <a:endParaRPr lang="de-CH" sz="700" dirty="0">
              <a:latin typeface="Arial" panose="020B0604020202020204" pitchFamily="34" charset="0"/>
              <a:cs typeface="Arial" panose="020B0604020202020204" pitchFamily="34" charset="0"/>
              <a:sym typeface="Wingdings" panose="05000000000000000000" pitchFamily="2" charset="2"/>
            </a:endParaRPr>
          </a:p>
          <a:p>
            <a:pPr defTabSz="629776">
              <a:defRPr/>
            </a:pPr>
            <a:r>
              <a:rPr lang="de-CH" sz="700" b="1" dirty="0">
                <a:latin typeface="Arial" panose="020B0604020202020204" pitchFamily="34" charset="0"/>
                <a:cs typeface="Arial" panose="020B0604020202020204" pitchFamily="34" charset="0"/>
                <a:sym typeface="Wingdings" panose="05000000000000000000" pitchFamily="2" charset="2"/>
              </a:rPr>
              <a:t>FRAGEN</a:t>
            </a:r>
            <a:r>
              <a:rPr lang="de-CH" sz="700" dirty="0">
                <a:latin typeface="Arial" panose="020B0604020202020204" pitchFamily="34" charset="0"/>
                <a:cs typeface="Arial" panose="020B0604020202020204" pitchFamily="34" charset="0"/>
                <a:sym typeface="Wingdings" panose="05000000000000000000" pitchFamily="2" charset="2"/>
              </a:rPr>
              <a:t> zur Funktion des Netzwerks? </a:t>
            </a:r>
          </a:p>
          <a:p>
            <a:r>
              <a:rPr lang="de-CH" sz="700" dirty="0">
                <a:latin typeface="Arial" panose="020B0604020202020204" pitchFamily="34" charset="0"/>
                <a:cs typeface="Arial" panose="020B0604020202020204" pitchFamily="34" charset="0"/>
                <a:sym typeface="Wingdings" panose="05000000000000000000" pitchFamily="2" charset="2"/>
              </a:rPr>
              <a:t> </a:t>
            </a:r>
          </a:p>
        </p:txBody>
      </p:sp>
      <p:sp>
        <p:nvSpPr>
          <p:cNvPr id="4" name="Foliennummernplatzhalter 3"/>
          <p:cNvSpPr>
            <a:spLocks noGrp="1"/>
          </p:cNvSpPr>
          <p:nvPr>
            <p:ph type="sldNum" sz="quarter" idx="10"/>
          </p:nvPr>
        </p:nvSpPr>
        <p:spPr/>
        <p:txBody>
          <a:bodyPr/>
          <a:lstStyle/>
          <a:p>
            <a:fld id="{B5A09534-425D-314D-A211-15DE2B5FD638}" type="slidenum">
              <a:rPr lang="fr-FR" smtClean="0"/>
              <a:t>12</a:t>
            </a:fld>
            <a:endParaRPr lang="fr-FR"/>
          </a:p>
        </p:txBody>
      </p:sp>
    </p:spTree>
    <p:extLst>
      <p:ext uri="{BB962C8B-B14F-4D97-AF65-F5344CB8AC3E}">
        <p14:creationId xmlns:p14="http://schemas.microsoft.com/office/powerpoint/2010/main" val="154415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a:p>
            <a:endParaRPr lang="en-CH" dirty="0"/>
          </a:p>
        </p:txBody>
      </p:sp>
      <p:sp>
        <p:nvSpPr>
          <p:cNvPr id="4" name="Slide Number Placeholder 3"/>
          <p:cNvSpPr>
            <a:spLocks noGrp="1"/>
          </p:cNvSpPr>
          <p:nvPr>
            <p:ph type="sldNum" sz="quarter" idx="5"/>
          </p:nvPr>
        </p:nvSpPr>
        <p:spPr/>
        <p:txBody>
          <a:bodyPr/>
          <a:lstStyle/>
          <a:p>
            <a:fld id="{B5A09534-425D-314D-A211-15DE2B5FD638}" type="slidenum">
              <a:rPr lang="fr-FR" smtClean="0"/>
              <a:t>15</a:t>
            </a:fld>
            <a:endParaRPr lang="fr-FR"/>
          </a:p>
        </p:txBody>
      </p:sp>
    </p:spTree>
    <p:extLst>
      <p:ext uri="{BB962C8B-B14F-4D97-AF65-F5344CB8AC3E}">
        <p14:creationId xmlns:p14="http://schemas.microsoft.com/office/powerpoint/2010/main" val="160054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900">
              <a:latin typeface="Segoe UI"/>
              <a:cs typeface="Segoe UI"/>
            </a:endParaRPr>
          </a:p>
        </p:txBody>
      </p:sp>
      <p:sp>
        <p:nvSpPr>
          <p:cNvPr id="4" name="Foliennummernplatzhalter 3"/>
          <p:cNvSpPr>
            <a:spLocks noGrp="1"/>
          </p:cNvSpPr>
          <p:nvPr>
            <p:ph type="sldNum" sz="quarter" idx="10"/>
          </p:nvPr>
        </p:nvSpPr>
        <p:spPr/>
        <p:txBody>
          <a:bodyPr/>
          <a:lstStyle/>
          <a:p>
            <a:fld id="{B5A09534-425D-314D-A211-15DE2B5FD638}" type="slidenum">
              <a:rPr lang="fr-FR" smtClean="0"/>
              <a:t>2</a:t>
            </a:fld>
            <a:endParaRPr lang="fr-FR"/>
          </a:p>
        </p:txBody>
      </p:sp>
    </p:spTree>
    <p:extLst>
      <p:ext uri="{BB962C8B-B14F-4D97-AF65-F5344CB8AC3E}">
        <p14:creationId xmlns:p14="http://schemas.microsoft.com/office/powerpoint/2010/main" val="383718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cs typeface="Calibri"/>
            </a:endParaRPr>
          </a:p>
        </p:txBody>
      </p:sp>
      <p:sp>
        <p:nvSpPr>
          <p:cNvPr id="4" name="Foliennummernplatzhalter 3"/>
          <p:cNvSpPr>
            <a:spLocks noGrp="1"/>
          </p:cNvSpPr>
          <p:nvPr>
            <p:ph type="sldNum" sz="quarter" idx="10"/>
          </p:nvPr>
        </p:nvSpPr>
        <p:spPr/>
        <p:txBody>
          <a:bodyPr/>
          <a:lstStyle/>
          <a:p>
            <a:fld id="{B5A09534-425D-314D-A211-15DE2B5FD638}" type="slidenum">
              <a:rPr lang="fr-FR" smtClean="0"/>
              <a:t>3</a:t>
            </a:fld>
            <a:endParaRPr lang="fr-FR"/>
          </a:p>
        </p:txBody>
      </p:sp>
    </p:spTree>
    <p:extLst>
      <p:ext uri="{BB962C8B-B14F-4D97-AF65-F5344CB8AC3E}">
        <p14:creationId xmlns:p14="http://schemas.microsoft.com/office/powerpoint/2010/main" val="89465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20888" y="1812925"/>
            <a:ext cx="8697913" cy="4894263"/>
          </a:xfrm>
        </p:spPr>
      </p:sp>
      <p:sp>
        <p:nvSpPr>
          <p:cNvPr id="3" name="Notizenplatzhalter 2"/>
          <p:cNvSpPr>
            <a:spLocks noGrp="1"/>
          </p:cNvSpPr>
          <p:nvPr>
            <p:ph type="body" idx="1"/>
          </p:nvPr>
        </p:nvSpPr>
        <p:spPr/>
        <p:txBody>
          <a:bodyPr/>
          <a:lstStyle/>
          <a:p>
            <a:r>
              <a:rPr lang="de-CH">
                <a:latin typeface="Arial"/>
                <a:cs typeface="Arial"/>
              </a:rPr>
              <a:t>Hier Funktionsweise erklären, (Grafik mit den Pfeilen, aber ohne Grafik) Auf Unterschiedlichkeit der Partner hinweisen. </a:t>
            </a:r>
          </a:p>
          <a:p>
            <a:r>
              <a:rPr lang="de-CH">
                <a:latin typeface="Arial"/>
                <a:cs typeface="Arial"/>
              </a:rPr>
              <a:t>Eingehende und Ausgehende Fälle</a:t>
            </a:r>
            <a:endParaRPr lang="de-CH">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B5A09534-425D-314D-A211-15DE2B5FD638}" type="slidenum">
              <a:rPr lang="fr-FR" smtClean="0"/>
              <a:t>4</a:t>
            </a:fld>
            <a:endParaRPr lang="fr-FR"/>
          </a:p>
        </p:txBody>
      </p:sp>
    </p:spTree>
    <p:extLst>
      <p:ext uri="{BB962C8B-B14F-4D97-AF65-F5344CB8AC3E}">
        <p14:creationId xmlns:p14="http://schemas.microsoft.com/office/powerpoint/2010/main" val="74185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endParaRPr lang="de-CH" noProof="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B5A09534-425D-314D-A211-15DE2B5FD638}" type="slidenum">
              <a:rPr lang="fr-FR" smtClean="0"/>
              <a:t>5</a:t>
            </a:fld>
            <a:endParaRPr lang="fr-FR"/>
          </a:p>
        </p:txBody>
      </p:sp>
    </p:spTree>
    <p:extLst>
      <p:ext uri="{BB962C8B-B14F-4D97-AF65-F5344CB8AC3E}">
        <p14:creationId xmlns:p14="http://schemas.microsoft.com/office/powerpoint/2010/main" val="905999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a:cs typeface="Calibri"/>
              </a:rPr>
              <a:t>Ergebnisoffen im Sinne von: Wir schöpfen alle unsere Möglichkeiten aus, können unter Umständen unkonventionelle </a:t>
            </a:r>
            <a:r>
              <a:rPr lang="de-CH" err="1">
                <a:cs typeface="Calibri"/>
              </a:rPr>
              <a:t>Lösugnen</a:t>
            </a:r>
            <a:r>
              <a:rPr lang="de-CH">
                <a:cs typeface="Calibri"/>
              </a:rPr>
              <a:t> anbieten, können aber ein Resultat der </a:t>
            </a:r>
            <a:r>
              <a:rPr lang="de-CH" err="1">
                <a:cs typeface="Calibri"/>
              </a:rPr>
              <a:t>Interveention</a:t>
            </a:r>
            <a:r>
              <a:rPr lang="de-CH">
                <a:cs typeface="Calibri"/>
              </a:rPr>
              <a:t> nicht garantieren. Unserer Interventionen basieren auf Freiwilligkeit und auf den Handlungsmöglichkeiten der Netzwerkpartner vor Ort. </a:t>
            </a:r>
          </a:p>
        </p:txBody>
      </p:sp>
      <p:sp>
        <p:nvSpPr>
          <p:cNvPr id="4" name="Slide Number Placeholder 3"/>
          <p:cNvSpPr>
            <a:spLocks noGrp="1"/>
          </p:cNvSpPr>
          <p:nvPr>
            <p:ph type="sldNum" sz="quarter" idx="5"/>
          </p:nvPr>
        </p:nvSpPr>
        <p:spPr/>
        <p:txBody>
          <a:bodyPr/>
          <a:lstStyle/>
          <a:p>
            <a:fld id="{B5A09534-425D-314D-A211-15DE2B5FD638}" type="slidenum">
              <a:rPr lang="fr-FR" smtClean="0"/>
              <a:t>6</a:t>
            </a:fld>
            <a:endParaRPr lang="fr-FR"/>
          </a:p>
        </p:txBody>
      </p:sp>
    </p:spTree>
    <p:extLst>
      <p:ext uri="{BB962C8B-B14F-4D97-AF65-F5344CB8AC3E}">
        <p14:creationId xmlns:p14="http://schemas.microsoft.com/office/powerpoint/2010/main" val="1273242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8288" y="858838"/>
            <a:ext cx="4119562" cy="2317750"/>
          </a:xfrm>
        </p:spPr>
      </p:sp>
      <p:sp>
        <p:nvSpPr>
          <p:cNvPr id="3" name="Notizenplatzhalter 2"/>
          <p:cNvSpPr>
            <a:spLocks noGrp="1"/>
          </p:cNvSpPr>
          <p:nvPr>
            <p:ph type="body" idx="1"/>
          </p:nvPr>
        </p:nvSpPr>
        <p:spPr>
          <a:xfrm>
            <a:off x="288059" y="3276119"/>
            <a:ext cx="3958189" cy="2647099"/>
          </a:xfrm>
        </p:spPr>
        <p:txBody>
          <a:bodyPr/>
          <a:lstStyle/>
          <a:p>
            <a:pPr marL="118095" indent="-118095">
              <a:lnSpc>
                <a:spcPct val="150000"/>
              </a:lnSpc>
              <a:buFont typeface="Arial" panose="020B0604020202020204" pitchFamily="34" charset="0"/>
              <a:buChar char="•"/>
            </a:pPr>
            <a:r>
              <a:rPr lang="de-CH">
                <a:latin typeface="Arial"/>
                <a:cs typeface="Arial"/>
              </a:rPr>
              <a:t>Internationale Adoption: Externe Fachperson</a:t>
            </a:r>
            <a:endParaRPr lang="de-CH">
              <a:latin typeface="Arial" panose="020B0604020202020204" pitchFamily="34" charset="0"/>
              <a:cs typeface="Arial" panose="020B0604020202020204" pitchFamily="34" charset="0"/>
            </a:endParaRPr>
          </a:p>
          <a:p>
            <a:pPr marL="118095" indent="-118095">
              <a:lnSpc>
                <a:spcPct val="150000"/>
              </a:lnSpc>
              <a:buFont typeface="Arial" panose="020B0604020202020204" pitchFamily="34" charset="0"/>
              <a:buChar char="•"/>
            </a:pPr>
            <a:r>
              <a:rPr lang="de-CH">
                <a:latin typeface="Arial"/>
                <a:cs typeface="Arial"/>
              </a:rPr>
              <a:t>UMA: Sozialabklärung im Drittland für Platzierung im Drittland bei Verwandten, Unterstützung bei Familiennachzug</a:t>
            </a:r>
            <a:endParaRPr lang="de-CH">
              <a:latin typeface="Arial" panose="020B0604020202020204" pitchFamily="34" charset="0"/>
              <a:cs typeface="Arial" panose="020B0604020202020204" pitchFamily="34" charset="0"/>
            </a:endParaRPr>
          </a:p>
          <a:p>
            <a:pPr marL="118095" indent="-118095">
              <a:lnSpc>
                <a:spcPct val="150000"/>
              </a:lnSpc>
              <a:buFont typeface="Arial" panose="020B0604020202020204" pitchFamily="34" charset="0"/>
              <a:buChar char="•"/>
            </a:pPr>
            <a:r>
              <a:rPr lang="de-CH">
                <a:latin typeface="Arial"/>
                <a:cs typeface="Arial"/>
              </a:rPr>
              <a:t>Kindesvertretung: Neue Dienstleistung, Vertretung von Kindern v.a. im transnationalen Verfahren</a:t>
            </a:r>
            <a:endParaRPr lang="de-CH">
              <a:latin typeface="Arial" panose="020B0604020202020204" pitchFamily="34" charset="0"/>
              <a:cs typeface="Arial" panose="020B0604020202020204" pitchFamily="34" charset="0"/>
            </a:endParaRPr>
          </a:p>
          <a:p>
            <a:pPr marL="118095" indent="-118095">
              <a:lnSpc>
                <a:spcPct val="150000"/>
              </a:lnSpc>
              <a:buFont typeface="Arial" panose="020B0604020202020204" pitchFamily="34" charset="0"/>
              <a:buChar char="•"/>
            </a:pPr>
            <a:endParaRPr lang="de-CH">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B5A09534-425D-314D-A211-15DE2B5FD638}" type="slidenum">
              <a:rPr lang="fr-FR" smtClean="0"/>
              <a:t>7</a:t>
            </a:fld>
            <a:endParaRPr lang="fr-FR"/>
          </a:p>
        </p:txBody>
      </p:sp>
    </p:spTree>
    <p:extLst>
      <p:ext uri="{BB962C8B-B14F-4D97-AF65-F5344CB8AC3E}">
        <p14:creationId xmlns:p14="http://schemas.microsoft.com/office/powerpoint/2010/main" val="1155985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cs typeface="Calibri"/>
            </a:endParaRPr>
          </a:p>
        </p:txBody>
      </p:sp>
      <p:sp>
        <p:nvSpPr>
          <p:cNvPr id="4" name="Foliennummernplatzhalter 3"/>
          <p:cNvSpPr>
            <a:spLocks noGrp="1"/>
          </p:cNvSpPr>
          <p:nvPr>
            <p:ph type="sldNum" sz="quarter" idx="5"/>
          </p:nvPr>
        </p:nvSpPr>
        <p:spPr/>
        <p:txBody>
          <a:bodyPr/>
          <a:lstStyle/>
          <a:p>
            <a:fld id="{B5A09534-425D-314D-A211-15DE2B5FD638}" type="slidenum">
              <a:rPr lang="fr-FR" smtClean="0"/>
              <a:t>8</a:t>
            </a:fld>
            <a:endParaRPr lang="fr-FR"/>
          </a:p>
        </p:txBody>
      </p:sp>
    </p:spTree>
    <p:extLst>
      <p:ext uri="{BB962C8B-B14F-4D97-AF65-F5344CB8AC3E}">
        <p14:creationId xmlns:p14="http://schemas.microsoft.com/office/powerpoint/2010/main" val="3511563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ea typeface="Calibri"/>
                <a:cs typeface="Calibri"/>
              </a:rPr>
              <a:t>-bund</a:t>
            </a:r>
          </a:p>
          <a:p>
            <a:r>
              <a:rPr lang="de-CH">
                <a:ea typeface="Calibri"/>
                <a:cs typeface="Calibri"/>
              </a:rPr>
              <a:t>-kantone</a:t>
            </a:r>
          </a:p>
          <a:p>
            <a:r>
              <a:rPr lang="de-CH">
                <a:ea typeface="Calibri"/>
                <a:cs typeface="Calibri"/>
              </a:rPr>
              <a:t>-spenden</a:t>
            </a:r>
          </a:p>
          <a:p>
            <a:r>
              <a:rPr lang="de-CH">
                <a:ea typeface="Calibri"/>
                <a:cs typeface="Calibri"/>
              </a:rPr>
              <a:t>-</a:t>
            </a:r>
            <a:r>
              <a:rPr lang="de-CH" err="1">
                <a:ea typeface="Calibri"/>
                <a:cs typeface="Calibri"/>
              </a:rPr>
              <a:t>Dienstleisgungen</a:t>
            </a:r>
            <a:r>
              <a:rPr lang="de-CH">
                <a:ea typeface="Calibri"/>
                <a:cs typeface="Calibri"/>
              </a:rPr>
              <a:t>. Keine Details, aber </a:t>
            </a:r>
            <a:r>
              <a:rPr lang="de-CH" err="1">
                <a:ea typeface="Calibri"/>
                <a:cs typeface="Calibri"/>
              </a:rPr>
              <a:t>kostenlsoe</a:t>
            </a:r>
            <a:r>
              <a:rPr lang="de-CH">
                <a:ea typeface="Calibri"/>
                <a:cs typeface="Calibri"/>
              </a:rPr>
              <a:t> Kurzberatung, Rest </a:t>
            </a:r>
            <a:r>
              <a:rPr lang="de-CH" err="1">
                <a:ea typeface="Calibri"/>
                <a:cs typeface="Calibri"/>
              </a:rPr>
              <a:t>kostenplfichtig</a:t>
            </a:r>
            <a:r>
              <a:rPr lang="de-CH">
                <a:ea typeface="Calibri"/>
                <a:cs typeface="Calibri"/>
              </a:rPr>
              <a:t>. </a:t>
            </a:r>
          </a:p>
        </p:txBody>
      </p:sp>
      <p:sp>
        <p:nvSpPr>
          <p:cNvPr id="4" name="Foliennummernplatzhalter 3"/>
          <p:cNvSpPr>
            <a:spLocks noGrp="1"/>
          </p:cNvSpPr>
          <p:nvPr>
            <p:ph type="sldNum" sz="quarter" idx="10"/>
          </p:nvPr>
        </p:nvSpPr>
        <p:spPr/>
        <p:txBody>
          <a:bodyPr/>
          <a:lstStyle/>
          <a:p>
            <a:fld id="{B5A09534-425D-314D-A211-15DE2B5FD638}" type="slidenum">
              <a:rPr lang="fr-FR" smtClean="0"/>
              <a:t>9</a:t>
            </a:fld>
            <a:endParaRPr lang="fr-FR"/>
          </a:p>
        </p:txBody>
      </p:sp>
    </p:spTree>
    <p:extLst>
      <p:ext uri="{BB962C8B-B14F-4D97-AF65-F5344CB8AC3E}">
        <p14:creationId xmlns:p14="http://schemas.microsoft.com/office/powerpoint/2010/main" val="1194253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texte 3"/>
          <p:cNvSpPr>
            <a:spLocks noGrp="1"/>
          </p:cNvSpPr>
          <p:nvPr>
            <p:ph type="body" sz="quarter" idx="10" hasCustomPrompt="1"/>
          </p:nvPr>
        </p:nvSpPr>
        <p:spPr>
          <a:xfrm>
            <a:off x="5572896" y="2063581"/>
            <a:ext cx="6289589" cy="507831"/>
          </a:xfrm>
          <a:prstGeom prst="rect">
            <a:avLst/>
          </a:prstGeom>
        </p:spPr>
        <p:txBody>
          <a:bodyPr wrap="square" anchor="t" anchorCtr="0">
            <a:spAutoFit/>
          </a:bodyPr>
          <a:lstStyle>
            <a:lvl1pPr algn="ctr">
              <a:defRPr sz="2700" b="1">
                <a:solidFill>
                  <a:schemeClr val="accent6"/>
                </a:solidFill>
                <a:latin typeface="Helvetica Neue" charset="0"/>
                <a:ea typeface="Helvetica Neue" charset="0"/>
                <a:cs typeface="Helvetica Neue" charset="0"/>
              </a:defRPr>
            </a:lvl1pPr>
          </a:lstStyle>
          <a:p>
            <a:pPr lvl="0"/>
            <a:r>
              <a:rPr lang="fr-FR"/>
              <a:t>TITRE PRESENTATION</a:t>
            </a:r>
          </a:p>
        </p:txBody>
      </p:sp>
      <p:sp>
        <p:nvSpPr>
          <p:cNvPr id="6" name="Espace réservé du texte 2"/>
          <p:cNvSpPr>
            <a:spLocks noGrp="1"/>
          </p:cNvSpPr>
          <p:nvPr>
            <p:ph type="body" sz="quarter" idx="11" hasCustomPrompt="1"/>
          </p:nvPr>
        </p:nvSpPr>
        <p:spPr>
          <a:xfrm>
            <a:off x="5572896" y="3373578"/>
            <a:ext cx="6289589" cy="646331"/>
          </a:xfrm>
          <a:prstGeom prst="rect">
            <a:avLst/>
          </a:prstGeom>
        </p:spPr>
        <p:txBody>
          <a:bodyPr/>
          <a:lstStyle>
            <a:lvl1pPr algn="ctr">
              <a:defRPr baseline="0">
                <a:solidFill>
                  <a:schemeClr val="accent6"/>
                </a:solidFill>
              </a:defRPr>
            </a:lvl1pPr>
          </a:lstStyle>
          <a:p>
            <a:r>
              <a:rPr lang="fr-FR"/>
              <a:t>Insérer votre sous titre ici</a:t>
            </a:r>
          </a:p>
        </p:txBody>
      </p:sp>
    </p:spTree>
    <p:extLst>
      <p:ext uri="{BB962C8B-B14F-4D97-AF65-F5344CB8AC3E}">
        <p14:creationId xmlns:p14="http://schemas.microsoft.com/office/powerpoint/2010/main" val="80575084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titre primeur 2 ">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17685" y="2151775"/>
            <a:ext cx="5876088" cy="815474"/>
          </a:xfrm>
          <a:prstGeom prst="rect">
            <a:avLst/>
          </a:prstGeom>
        </p:spPr>
        <p:txBody>
          <a:bodyPr lIns="0" tIns="36000" rIns="0" bIns="36000">
            <a:normAutofit/>
          </a:bodyPr>
          <a:lstStyle>
            <a:lvl1pPr marL="0" indent="0" algn="l">
              <a:buFontTx/>
              <a:buNone/>
              <a:defRPr sz="1500" b="0" baseline="0">
                <a:solidFill>
                  <a:schemeClr val="accent6"/>
                </a:solidFill>
                <a:latin typeface="Helvetica Neue" charset="0"/>
                <a:ea typeface="Helvetica Neue" charset="0"/>
                <a:cs typeface="Helvetica Neue"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ltLang="fr-FR"/>
              <a:t>Cliquez pour modifier le style des sous-titres du masque</a:t>
            </a:r>
          </a:p>
        </p:txBody>
      </p:sp>
      <p:sp>
        <p:nvSpPr>
          <p:cNvPr id="4" name="Espace réservé du texte 3"/>
          <p:cNvSpPr>
            <a:spLocks noGrp="1"/>
          </p:cNvSpPr>
          <p:nvPr>
            <p:ph type="body" sz="quarter" idx="10"/>
          </p:nvPr>
        </p:nvSpPr>
        <p:spPr>
          <a:xfrm>
            <a:off x="941388" y="3513139"/>
            <a:ext cx="5876507" cy="786146"/>
          </a:xfrm>
          <a:prstGeom prst="rect">
            <a:avLst/>
          </a:prstGeom>
        </p:spPr>
        <p:txBody>
          <a:bodyPr>
            <a:normAutofit/>
          </a:bodyPr>
          <a:lstStyle>
            <a:lvl1pPr marL="0" marR="0" indent="0" algn="l" defTabSz="685800" rtl="0" eaLnBrk="0" fontAlgn="base" latinLnBrk="0" hangingPunct="0">
              <a:lnSpc>
                <a:spcPct val="100000"/>
              </a:lnSpc>
              <a:spcBef>
                <a:spcPct val="20000"/>
              </a:spcBef>
              <a:spcAft>
                <a:spcPct val="0"/>
              </a:spcAft>
              <a:buClr>
                <a:schemeClr val="tx2"/>
              </a:buClr>
              <a:buSzTx/>
              <a:buFontTx/>
              <a:buNone/>
              <a:tabLst/>
              <a:defRPr sz="1350" baseline="0">
                <a:solidFill>
                  <a:srgbClr val="000000"/>
                </a:solidFill>
                <a:latin typeface="Gill Sans MT" charset="0"/>
                <a:ea typeface="Gill Sans MT" charset="0"/>
                <a:cs typeface="Gill Sans MT" charset="0"/>
              </a:defRPr>
            </a:lvl1pPr>
          </a:lstStyle>
          <a:p>
            <a:pPr lvl="0"/>
            <a:r>
              <a:rPr lang="fr-FR"/>
              <a:t>Cliquez pour modifier les styles du texte du masque</a:t>
            </a:r>
          </a:p>
        </p:txBody>
      </p:sp>
      <p:sp>
        <p:nvSpPr>
          <p:cNvPr id="6" name="Espace réservé du texte 3"/>
          <p:cNvSpPr>
            <a:spLocks noGrp="1"/>
          </p:cNvSpPr>
          <p:nvPr>
            <p:ph type="body" sz="quarter" idx="11"/>
          </p:nvPr>
        </p:nvSpPr>
        <p:spPr>
          <a:xfrm>
            <a:off x="941388" y="4604003"/>
            <a:ext cx="5876507" cy="786146"/>
          </a:xfrm>
          <a:prstGeom prst="rect">
            <a:avLst/>
          </a:prstGeom>
        </p:spPr>
        <p:txBody>
          <a:bodyPr>
            <a:normAutofit/>
          </a:bodyPr>
          <a:lstStyle>
            <a:lvl1pPr marL="0" marR="0" indent="0" algn="l" defTabSz="685800" rtl="0" eaLnBrk="0" fontAlgn="base" latinLnBrk="0" hangingPunct="0">
              <a:lnSpc>
                <a:spcPct val="100000"/>
              </a:lnSpc>
              <a:spcBef>
                <a:spcPct val="20000"/>
              </a:spcBef>
              <a:spcAft>
                <a:spcPct val="0"/>
              </a:spcAft>
              <a:buClr>
                <a:schemeClr val="tx2"/>
              </a:buClr>
              <a:buSzTx/>
              <a:buFontTx/>
              <a:buNone/>
              <a:tabLst/>
              <a:defRPr sz="1350" baseline="0">
                <a:solidFill>
                  <a:srgbClr val="000000"/>
                </a:solidFill>
                <a:latin typeface="Gill Sans MT" charset="0"/>
                <a:ea typeface="Gill Sans MT" charset="0"/>
                <a:cs typeface="Gill Sans MT" charset="0"/>
              </a:defRPr>
            </a:lvl1pPr>
          </a:lstStyle>
          <a:p>
            <a:pPr lvl="0"/>
            <a:r>
              <a:rPr lang="fr-FR"/>
              <a:t>Cliquez pour modifier les styles du texte du masque</a:t>
            </a:r>
          </a:p>
        </p:txBody>
      </p:sp>
      <p:sp>
        <p:nvSpPr>
          <p:cNvPr id="7" name="Espace réservé du texte 3"/>
          <p:cNvSpPr>
            <a:spLocks noGrp="1"/>
          </p:cNvSpPr>
          <p:nvPr>
            <p:ph type="body" sz="quarter" idx="12"/>
          </p:nvPr>
        </p:nvSpPr>
        <p:spPr>
          <a:xfrm>
            <a:off x="941385" y="5694867"/>
            <a:ext cx="5876507" cy="786146"/>
          </a:xfrm>
          <a:prstGeom prst="rect">
            <a:avLst/>
          </a:prstGeom>
        </p:spPr>
        <p:txBody>
          <a:bodyPr>
            <a:normAutofit/>
          </a:bodyPr>
          <a:lstStyle>
            <a:lvl1pPr marL="0" marR="0" indent="0" algn="l" defTabSz="685800" rtl="0" eaLnBrk="0" fontAlgn="base" latinLnBrk="0" hangingPunct="0">
              <a:lnSpc>
                <a:spcPct val="100000"/>
              </a:lnSpc>
              <a:spcBef>
                <a:spcPct val="20000"/>
              </a:spcBef>
              <a:spcAft>
                <a:spcPct val="0"/>
              </a:spcAft>
              <a:buClr>
                <a:schemeClr val="tx2"/>
              </a:buClr>
              <a:buSzTx/>
              <a:buFontTx/>
              <a:buNone/>
              <a:tabLst/>
              <a:defRPr sz="1350" baseline="0">
                <a:solidFill>
                  <a:srgbClr val="000000"/>
                </a:solidFill>
                <a:latin typeface="Gill Sans MT" charset="0"/>
                <a:ea typeface="Gill Sans MT" charset="0"/>
                <a:cs typeface="Gill Sans MT" charset="0"/>
              </a:defRPr>
            </a:lvl1pPr>
          </a:lstStyle>
          <a:p>
            <a:pPr lvl="0"/>
            <a:r>
              <a:rPr lang="fr-FR"/>
              <a:t>Cliquez pour modifier les styles du texte du masque</a:t>
            </a:r>
          </a:p>
        </p:txBody>
      </p:sp>
      <p:sp>
        <p:nvSpPr>
          <p:cNvPr id="8" name="Espace réservé pour une image  7"/>
          <p:cNvSpPr>
            <a:spLocks noGrp="1"/>
          </p:cNvSpPr>
          <p:nvPr>
            <p:ph type="pic" sz="quarter" idx="13"/>
          </p:nvPr>
        </p:nvSpPr>
        <p:spPr>
          <a:xfrm>
            <a:off x="7588251" y="1439865"/>
            <a:ext cx="3865563" cy="5024437"/>
          </a:xfrm>
          <a:prstGeom prst="rect">
            <a:avLst/>
          </a:prstGeom>
        </p:spPr>
        <p:txBody>
          <a:bodyPr>
            <a:normAutofit/>
          </a:bodyPr>
          <a:lstStyle/>
          <a:p>
            <a:pPr lvl="0"/>
            <a:endParaRPr lang="fr-FR" noProof="0"/>
          </a:p>
        </p:txBody>
      </p:sp>
      <p:sp>
        <p:nvSpPr>
          <p:cNvPr id="5" name="Espace réservé du texte 4"/>
          <p:cNvSpPr>
            <a:spLocks noGrp="1"/>
          </p:cNvSpPr>
          <p:nvPr>
            <p:ph type="body" sz="quarter" idx="14" hasCustomPrompt="1"/>
          </p:nvPr>
        </p:nvSpPr>
        <p:spPr>
          <a:xfrm>
            <a:off x="916848" y="1439865"/>
            <a:ext cx="5876925" cy="608005"/>
          </a:xfrm>
          <a:prstGeom prst="rect">
            <a:avLst/>
          </a:prstGeom>
        </p:spPr>
        <p:txBody>
          <a:bodyPr/>
          <a:lstStyle>
            <a:lvl1pPr algn="ctr">
              <a:defRPr sz="2250" b="1">
                <a:solidFill>
                  <a:schemeClr val="accent4"/>
                </a:solidFill>
                <a:latin typeface="Helvetica Neue" charset="0"/>
                <a:ea typeface="Helvetica Neue" charset="0"/>
                <a:cs typeface="Helvetica Neue" charset="0"/>
              </a:defRPr>
            </a:lvl1pPr>
          </a:lstStyle>
          <a:p>
            <a:pPr lvl="0"/>
            <a:r>
              <a:rPr lang="fr-FR"/>
              <a:t>Titre</a:t>
            </a:r>
          </a:p>
        </p:txBody>
      </p:sp>
    </p:spTree>
    <p:extLst>
      <p:ext uri="{BB962C8B-B14F-4D97-AF65-F5344CB8AC3E}">
        <p14:creationId xmlns:p14="http://schemas.microsoft.com/office/powerpoint/2010/main" val="217272709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QU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Espace réservé du graphique 13"/>
          <p:cNvSpPr>
            <a:spLocks noGrp="1"/>
          </p:cNvSpPr>
          <p:nvPr>
            <p:ph type="chart" sz="quarter" idx="14"/>
          </p:nvPr>
        </p:nvSpPr>
        <p:spPr>
          <a:xfrm>
            <a:off x="833439" y="2237876"/>
            <a:ext cx="7360068" cy="3474879"/>
          </a:xfrm>
          <a:prstGeom prst="rect">
            <a:avLst/>
          </a:prstGeom>
        </p:spPr>
        <p:txBody>
          <a:bodyPr/>
          <a:lstStyle/>
          <a:p>
            <a:pPr lvl="0"/>
            <a:endParaRPr lang="fr-FR" noProof="0"/>
          </a:p>
        </p:txBody>
      </p:sp>
      <p:sp>
        <p:nvSpPr>
          <p:cNvPr id="17" name="Titre 1"/>
          <p:cNvSpPr>
            <a:spLocks noGrp="1"/>
          </p:cNvSpPr>
          <p:nvPr>
            <p:ph type="title"/>
          </p:nvPr>
        </p:nvSpPr>
        <p:spPr>
          <a:xfrm>
            <a:off x="833439" y="5982075"/>
            <a:ext cx="10972800" cy="387798"/>
          </a:xfrm>
          <a:prstGeom prst="rect">
            <a:avLst/>
          </a:prstGeom>
          <a:solidFill>
            <a:schemeClr val="tx2"/>
          </a:solidFill>
        </p:spPr>
        <p:txBody>
          <a:bodyPr>
            <a:normAutofit/>
          </a:bodyPr>
          <a:lstStyle>
            <a:lvl1pPr marL="0" indent="0" algn="ctr">
              <a:buFontTx/>
              <a:buNone/>
              <a:defRPr b="0">
                <a:solidFill>
                  <a:schemeClr val="bg1"/>
                </a:solidFill>
                <a:latin typeface="Helvetica Neue" charset="0"/>
                <a:ea typeface="Helvetica Neue" charset="0"/>
                <a:cs typeface="Helvetica Neue" charset="0"/>
              </a:defRPr>
            </a:lvl1pPr>
          </a:lstStyle>
          <a:p>
            <a:r>
              <a:rPr lang="fr-FR"/>
              <a:t>Cliquez</a:t>
            </a:r>
          </a:p>
        </p:txBody>
      </p:sp>
      <p:sp>
        <p:nvSpPr>
          <p:cNvPr id="7" name="Espace réservé du texte 2"/>
          <p:cNvSpPr>
            <a:spLocks noGrp="1"/>
          </p:cNvSpPr>
          <p:nvPr>
            <p:ph type="body" sz="quarter" idx="15" hasCustomPrompt="1"/>
          </p:nvPr>
        </p:nvSpPr>
        <p:spPr>
          <a:xfrm>
            <a:off x="833439" y="1293206"/>
            <a:ext cx="7360068" cy="848415"/>
          </a:xfrm>
          <a:prstGeom prst="rect">
            <a:avLst/>
          </a:prstGeom>
        </p:spPr>
        <p:txBody>
          <a:bodyPr lIns="0" tIns="0" rIns="0" bIns="0">
            <a:normAutofit/>
          </a:bodyPr>
          <a:lstStyle>
            <a:lvl1pPr algn="ctr">
              <a:defRPr sz="2250" b="1">
                <a:solidFill>
                  <a:schemeClr val="accent4"/>
                </a:solidFill>
                <a:latin typeface="Helvetica Neue" charset="0"/>
                <a:ea typeface="Helvetica Neue" charset="0"/>
                <a:cs typeface="Helvetica Neue" charset="0"/>
              </a:defRPr>
            </a:lvl1pPr>
            <a:lvl3pPr marL="335756" indent="0">
              <a:buNone/>
              <a:defRPr/>
            </a:lvl3pPr>
          </a:lstStyle>
          <a:p>
            <a:pPr lvl="0"/>
            <a:r>
              <a:rPr lang="fr-FR"/>
              <a:t>Titre</a:t>
            </a:r>
          </a:p>
        </p:txBody>
      </p:sp>
      <p:sp>
        <p:nvSpPr>
          <p:cNvPr id="10" name="Espace réservé pour une image  9"/>
          <p:cNvSpPr>
            <a:spLocks noGrp="1"/>
          </p:cNvSpPr>
          <p:nvPr>
            <p:ph type="pic" sz="quarter" idx="16"/>
          </p:nvPr>
        </p:nvSpPr>
        <p:spPr>
          <a:xfrm>
            <a:off x="10647948" y="2686958"/>
            <a:ext cx="1158291" cy="932636"/>
          </a:xfrm>
          <a:prstGeom prst="rect">
            <a:avLst/>
          </a:prstGeom>
        </p:spPr>
        <p:txBody>
          <a:bodyPr/>
          <a:lstStyle/>
          <a:p>
            <a:endParaRPr lang="fr-FR"/>
          </a:p>
        </p:txBody>
      </p:sp>
      <p:sp>
        <p:nvSpPr>
          <p:cNvPr id="12" name="Espace réservé du tableau 11"/>
          <p:cNvSpPr>
            <a:spLocks noGrp="1"/>
          </p:cNvSpPr>
          <p:nvPr>
            <p:ph type="tbl" sz="quarter" idx="17"/>
          </p:nvPr>
        </p:nvSpPr>
        <p:spPr>
          <a:xfrm>
            <a:off x="8855241" y="2686958"/>
            <a:ext cx="1323475" cy="932636"/>
          </a:xfrm>
          <a:prstGeom prst="rect">
            <a:avLst/>
          </a:prstGeom>
        </p:spPr>
        <p:txBody>
          <a:bodyPr/>
          <a:lstStyle/>
          <a:p>
            <a:endParaRPr lang="fr-FR"/>
          </a:p>
        </p:txBody>
      </p:sp>
    </p:spTree>
    <p:extLst>
      <p:ext uri="{BB962C8B-B14F-4D97-AF65-F5344CB8AC3E}">
        <p14:creationId xmlns:p14="http://schemas.microsoft.com/office/powerpoint/2010/main" val="270185252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Q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re 1"/>
          <p:cNvSpPr>
            <a:spLocks noGrp="1"/>
          </p:cNvSpPr>
          <p:nvPr>
            <p:ph type="title"/>
          </p:nvPr>
        </p:nvSpPr>
        <p:spPr>
          <a:xfrm>
            <a:off x="833439" y="5982075"/>
            <a:ext cx="10972800" cy="313932"/>
          </a:xfrm>
          <a:prstGeom prst="rect">
            <a:avLst/>
          </a:prstGeom>
          <a:solidFill>
            <a:schemeClr val="tx2"/>
          </a:solidFill>
        </p:spPr>
        <p:txBody>
          <a:bodyPr>
            <a:spAutoFit/>
          </a:bodyPr>
          <a:lstStyle>
            <a:lvl1pPr marL="0" indent="0" algn="ctr">
              <a:buFontTx/>
              <a:buNone/>
              <a:defRPr b="0">
                <a:solidFill>
                  <a:schemeClr val="bg1"/>
                </a:solidFill>
                <a:latin typeface="Helvetica Neue" charset="0"/>
                <a:ea typeface="Helvetica Neue" charset="0"/>
                <a:cs typeface="Helvetica Neue" charset="0"/>
              </a:defRPr>
            </a:lvl1pPr>
          </a:lstStyle>
          <a:p>
            <a:r>
              <a:rPr lang="fr-FR"/>
              <a:t>Cliquez et modifiez le titre</a:t>
            </a:r>
          </a:p>
        </p:txBody>
      </p:sp>
      <p:sp>
        <p:nvSpPr>
          <p:cNvPr id="8" name="Espace réservé du texte 2"/>
          <p:cNvSpPr>
            <a:spLocks noGrp="1"/>
          </p:cNvSpPr>
          <p:nvPr>
            <p:ph type="body" sz="quarter" idx="15" hasCustomPrompt="1"/>
          </p:nvPr>
        </p:nvSpPr>
        <p:spPr>
          <a:xfrm>
            <a:off x="857251" y="1344156"/>
            <a:ext cx="10972800" cy="720725"/>
          </a:xfrm>
          <a:prstGeom prst="rect">
            <a:avLst/>
          </a:prstGeom>
        </p:spPr>
        <p:txBody>
          <a:bodyPr lIns="0" tIns="0" rIns="0" bIns="0">
            <a:normAutofit/>
          </a:bodyPr>
          <a:lstStyle>
            <a:lvl1pPr algn="ctr">
              <a:defRPr sz="2250" b="1">
                <a:solidFill>
                  <a:schemeClr val="accent4"/>
                </a:solidFill>
                <a:latin typeface="Helvetica Neue" charset="0"/>
                <a:ea typeface="Helvetica Neue" charset="0"/>
                <a:cs typeface="Helvetica Neue" charset="0"/>
              </a:defRPr>
            </a:lvl1pPr>
            <a:lvl3pPr marL="335756" indent="0">
              <a:buNone/>
              <a:defRPr/>
            </a:lvl3pPr>
          </a:lstStyle>
          <a:p>
            <a:pPr lvl="0"/>
            <a:r>
              <a:rPr lang="fr-FR"/>
              <a:t>Titre</a:t>
            </a:r>
          </a:p>
        </p:txBody>
      </p:sp>
      <p:sp>
        <p:nvSpPr>
          <p:cNvPr id="6" name="ZoneTexte 5"/>
          <p:cNvSpPr txBox="1"/>
          <p:nvPr userDrawn="1"/>
        </p:nvSpPr>
        <p:spPr>
          <a:xfrm>
            <a:off x="10724203" y="6585147"/>
            <a:ext cx="1020123" cy="230832"/>
          </a:xfrm>
          <a:prstGeom prst="rect">
            <a:avLst/>
          </a:prstGeom>
          <a:noFill/>
        </p:spPr>
        <p:txBody>
          <a:bodyPr wrap="square" rtlCol="0">
            <a:spAutoFit/>
          </a:bodyPr>
          <a:lstStyle/>
          <a:p>
            <a:pPr algn="r" eaLnBrk="0" fontAlgn="base" hangingPunct="0">
              <a:spcBef>
                <a:spcPct val="0"/>
              </a:spcBef>
              <a:spcAft>
                <a:spcPct val="0"/>
              </a:spcAft>
            </a:pPr>
            <a:fld id="{1B929DDF-3840-E74B-8DEA-123365F62026}" type="slidenum">
              <a:rPr lang="fr-FR" sz="900">
                <a:solidFill>
                  <a:srgbClr val="A2B6C0"/>
                </a:solidFill>
                <a:latin typeface="Calibri" charset="0"/>
                <a:cs typeface="Arial" charset="0"/>
              </a:rPr>
              <a:pPr algn="r" eaLnBrk="0" fontAlgn="base" hangingPunct="0">
                <a:spcBef>
                  <a:spcPct val="0"/>
                </a:spcBef>
                <a:spcAft>
                  <a:spcPct val="0"/>
                </a:spcAft>
              </a:pPr>
              <a:t>‹#›</a:t>
            </a:fld>
            <a:endParaRPr lang="fr-FR" sz="900">
              <a:solidFill>
                <a:srgbClr val="A2B6C0"/>
              </a:solidFill>
              <a:latin typeface="Calibri" charset="0"/>
              <a:cs typeface="Arial" charset="0"/>
            </a:endParaRPr>
          </a:p>
        </p:txBody>
      </p:sp>
      <p:sp>
        <p:nvSpPr>
          <p:cNvPr id="3" name="Espace réservé du graphique 2"/>
          <p:cNvSpPr>
            <a:spLocks noGrp="1"/>
          </p:cNvSpPr>
          <p:nvPr>
            <p:ph type="chart" sz="quarter" idx="16"/>
          </p:nvPr>
        </p:nvSpPr>
        <p:spPr>
          <a:xfrm>
            <a:off x="857251" y="2286000"/>
            <a:ext cx="10948988" cy="3454400"/>
          </a:xfrm>
          <a:prstGeom prst="rect">
            <a:avLst/>
          </a:prstGeom>
        </p:spPr>
        <p:txBody>
          <a:bodyPr/>
          <a:lstStyle/>
          <a:p>
            <a:endParaRPr lang="fr-FR"/>
          </a:p>
        </p:txBody>
      </p:sp>
    </p:spTree>
    <p:extLst>
      <p:ext uri="{BB962C8B-B14F-4D97-AF65-F5344CB8AC3E}">
        <p14:creationId xmlns:p14="http://schemas.microsoft.com/office/powerpoint/2010/main" val="199128424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AU">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idx="4294967295" hasCustomPrompt="1"/>
          </p:nvPr>
        </p:nvSpPr>
        <p:spPr bwMode="auto">
          <a:xfrm>
            <a:off x="917685" y="1450084"/>
            <a:ext cx="10656779" cy="658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0" marR="0" indent="0" algn="ctr" defTabSz="685800" rtl="0" eaLnBrk="0" fontAlgn="base" latinLnBrk="0" hangingPunct="0">
              <a:lnSpc>
                <a:spcPct val="80000"/>
              </a:lnSpc>
              <a:spcBef>
                <a:spcPct val="0"/>
              </a:spcBef>
              <a:spcAft>
                <a:spcPct val="0"/>
              </a:spcAft>
              <a:buClrTx/>
              <a:buSzTx/>
              <a:buFontTx/>
              <a:buNone/>
              <a:tabLst/>
              <a:defRPr sz="2250">
                <a:solidFill>
                  <a:schemeClr val="accent4"/>
                </a:solidFill>
                <a:latin typeface="Helvetica Neue" charset="0"/>
                <a:ea typeface="Helvetica Neue" charset="0"/>
                <a:cs typeface="Helvetica Neue" charset="0"/>
              </a:defRPr>
            </a:lvl1pPr>
          </a:lstStyle>
          <a:p>
            <a:pPr lvl="0"/>
            <a:r>
              <a:rPr lang="fr-FR"/>
              <a:t>Titre</a:t>
            </a:r>
            <a:endParaRPr lang="fr-FR" altLang="fr-FR"/>
          </a:p>
        </p:txBody>
      </p:sp>
      <p:sp>
        <p:nvSpPr>
          <p:cNvPr id="8" name="Espace réservé du tableau 7"/>
          <p:cNvSpPr>
            <a:spLocks noGrp="1"/>
          </p:cNvSpPr>
          <p:nvPr>
            <p:ph type="tbl" sz="quarter" idx="10"/>
          </p:nvPr>
        </p:nvSpPr>
        <p:spPr>
          <a:xfrm>
            <a:off x="984251" y="2333627"/>
            <a:ext cx="10590213" cy="3802063"/>
          </a:xfrm>
          <a:prstGeom prst="rect">
            <a:avLst/>
          </a:prstGeom>
        </p:spPr>
        <p:txBody>
          <a:bodyPr/>
          <a:lstStyle/>
          <a:p>
            <a:endParaRPr lang="fr-FR"/>
          </a:p>
        </p:txBody>
      </p:sp>
    </p:spTree>
    <p:extLst>
      <p:ext uri="{BB962C8B-B14F-4D97-AF65-F5344CB8AC3E}">
        <p14:creationId xmlns:p14="http://schemas.microsoft.com/office/powerpoint/2010/main" val="307712269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texte 6"/>
          <p:cNvSpPr>
            <a:spLocks noGrp="1"/>
          </p:cNvSpPr>
          <p:nvPr>
            <p:ph type="body" sz="quarter" idx="10" hasCustomPrompt="1"/>
          </p:nvPr>
        </p:nvSpPr>
        <p:spPr>
          <a:xfrm>
            <a:off x="688977" y="2110672"/>
            <a:ext cx="11077575" cy="3992416"/>
          </a:xfrm>
          <a:prstGeom prst="rect">
            <a:avLst/>
          </a:prstGeom>
        </p:spPr>
        <p:txBody>
          <a:bodyPr/>
          <a:lstStyle>
            <a:lvl1pPr>
              <a:defRPr sz="1350" baseline="0">
                <a:solidFill>
                  <a:srgbClr val="000000"/>
                </a:solidFill>
              </a:defRPr>
            </a:lvl1pPr>
          </a:lstStyle>
          <a:p>
            <a:pPr lvl="0"/>
            <a:r>
              <a:rPr lang="fr-FR"/>
              <a:t>Saisir ici votre adresse postale / Email</a:t>
            </a:r>
          </a:p>
          <a:p>
            <a:pPr lvl="0"/>
            <a:r>
              <a:rPr lang="fr-FR"/>
              <a:t>Numéro de téléphone</a:t>
            </a:r>
          </a:p>
        </p:txBody>
      </p:sp>
      <p:sp>
        <p:nvSpPr>
          <p:cNvPr id="8" name="Espace réservé du texte 2"/>
          <p:cNvSpPr>
            <a:spLocks noGrp="1"/>
          </p:cNvSpPr>
          <p:nvPr>
            <p:ph type="body" sz="quarter" idx="11" hasCustomPrompt="1"/>
          </p:nvPr>
        </p:nvSpPr>
        <p:spPr>
          <a:xfrm>
            <a:off x="688975" y="1339704"/>
            <a:ext cx="11077575" cy="579585"/>
          </a:xfrm>
          <a:prstGeom prst="rect">
            <a:avLst/>
          </a:prstGeom>
        </p:spPr>
        <p:txBody>
          <a:bodyPr lIns="0" tIns="0" rIns="0" bIns="0">
            <a:normAutofit/>
          </a:bodyPr>
          <a:lstStyle>
            <a:lvl1pPr algn="ctr">
              <a:defRPr sz="2250" b="1">
                <a:solidFill>
                  <a:schemeClr val="accent2"/>
                </a:solidFill>
                <a:latin typeface="Helvetica Neue" charset="0"/>
                <a:ea typeface="Helvetica Neue" charset="0"/>
                <a:cs typeface="Helvetica Neue" charset="0"/>
              </a:defRPr>
            </a:lvl1pPr>
          </a:lstStyle>
          <a:p>
            <a:pPr lvl="0"/>
            <a:r>
              <a:rPr lang="fr-FR"/>
              <a:t>Contact</a:t>
            </a:r>
          </a:p>
        </p:txBody>
      </p:sp>
    </p:spTree>
    <p:extLst>
      <p:ext uri="{BB962C8B-B14F-4D97-AF65-F5344CB8AC3E}">
        <p14:creationId xmlns:p14="http://schemas.microsoft.com/office/powerpoint/2010/main" val="208901845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tivité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a:xfrm>
            <a:off x="735014" y="2670590"/>
            <a:ext cx="2908300" cy="3867150"/>
          </a:xfrm>
          <a:prstGeom prst="rect">
            <a:avLst/>
          </a:prstGeom>
        </p:spPr>
        <p:txBody>
          <a:bodyPr/>
          <a:lstStyle/>
          <a:p>
            <a:endParaRPr lang="fr-FR"/>
          </a:p>
        </p:txBody>
      </p:sp>
      <p:sp>
        <p:nvSpPr>
          <p:cNvPr id="5" name="Espace réservé pour une image  3"/>
          <p:cNvSpPr>
            <a:spLocks noGrp="1"/>
          </p:cNvSpPr>
          <p:nvPr>
            <p:ph type="pic" sz="quarter" idx="11"/>
          </p:nvPr>
        </p:nvSpPr>
        <p:spPr>
          <a:xfrm>
            <a:off x="4558755" y="2670590"/>
            <a:ext cx="2908300" cy="3867150"/>
          </a:xfrm>
          <a:prstGeom prst="rect">
            <a:avLst/>
          </a:prstGeom>
        </p:spPr>
        <p:txBody>
          <a:bodyPr/>
          <a:lstStyle/>
          <a:p>
            <a:endParaRPr lang="fr-FR"/>
          </a:p>
        </p:txBody>
      </p:sp>
      <p:sp>
        <p:nvSpPr>
          <p:cNvPr id="6" name="Espace réservé pour une image  3"/>
          <p:cNvSpPr>
            <a:spLocks noGrp="1"/>
          </p:cNvSpPr>
          <p:nvPr>
            <p:ph type="pic" sz="quarter" idx="12"/>
          </p:nvPr>
        </p:nvSpPr>
        <p:spPr>
          <a:xfrm>
            <a:off x="8592358" y="2670590"/>
            <a:ext cx="2908300" cy="3867150"/>
          </a:xfrm>
          <a:prstGeom prst="rect">
            <a:avLst/>
          </a:prstGeom>
        </p:spPr>
        <p:txBody>
          <a:bodyPr/>
          <a:lstStyle/>
          <a:p>
            <a:endParaRPr lang="fr-FR"/>
          </a:p>
        </p:txBody>
      </p:sp>
      <p:sp>
        <p:nvSpPr>
          <p:cNvPr id="9" name="Espace réservé du texte 2"/>
          <p:cNvSpPr>
            <a:spLocks noGrp="1"/>
          </p:cNvSpPr>
          <p:nvPr>
            <p:ph type="body" sz="quarter" idx="13" hasCustomPrompt="1"/>
          </p:nvPr>
        </p:nvSpPr>
        <p:spPr>
          <a:xfrm>
            <a:off x="735013" y="1204282"/>
            <a:ext cx="11456987" cy="518222"/>
          </a:xfrm>
          <a:prstGeom prst="rect">
            <a:avLst/>
          </a:prstGeom>
        </p:spPr>
        <p:txBody>
          <a:bodyPr lIns="0" tIns="0" rIns="0" bIns="0">
            <a:normAutofit/>
          </a:bodyPr>
          <a:lstStyle>
            <a:lvl1pPr algn="ctr">
              <a:defRPr sz="2250" b="1">
                <a:solidFill>
                  <a:schemeClr val="accent2"/>
                </a:solidFill>
                <a:latin typeface="Helvetica Neue" charset="0"/>
                <a:ea typeface="Helvetica Neue" charset="0"/>
                <a:cs typeface="Helvetica Neue" charset="0"/>
              </a:defRPr>
            </a:lvl1pPr>
          </a:lstStyle>
          <a:p>
            <a:pPr lvl="0"/>
            <a:r>
              <a:rPr lang="fr-FR"/>
              <a:t>Activités</a:t>
            </a:r>
          </a:p>
        </p:txBody>
      </p:sp>
      <p:sp>
        <p:nvSpPr>
          <p:cNvPr id="11" name="Espace réservé du texte 10"/>
          <p:cNvSpPr>
            <a:spLocks noGrp="1"/>
          </p:cNvSpPr>
          <p:nvPr>
            <p:ph type="body" sz="quarter" idx="14" hasCustomPrompt="1"/>
          </p:nvPr>
        </p:nvSpPr>
        <p:spPr>
          <a:xfrm>
            <a:off x="735014" y="2056227"/>
            <a:ext cx="2908300" cy="465138"/>
          </a:xfrm>
          <a:prstGeom prst="rect">
            <a:avLst/>
          </a:prstGeom>
        </p:spPr>
        <p:txBody>
          <a:bodyPr/>
          <a:lstStyle>
            <a:lvl1pPr>
              <a:defRPr>
                <a:solidFill>
                  <a:srgbClr val="C12B23"/>
                </a:solidFill>
              </a:defRPr>
            </a:lvl1pPr>
          </a:lstStyle>
          <a:p>
            <a:pPr lvl="0"/>
            <a:r>
              <a:rPr lang="fr-FR"/>
              <a:t>Activité 1</a:t>
            </a:r>
          </a:p>
        </p:txBody>
      </p:sp>
      <p:sp>
        <p:nvSpPr>
          <p:cNvPr id="12" name="Espace réservé du texte 10"/>
          <p:cNvSpPr>
            <a:spLocks noGrp="1"/>
          </p:cNvSpPr>
          <p:nvPr>
            <p:ph type="body" sz="quarter" idx="15" hasCustomPrompt="1"/>
          </p:nvPr>
        </p:nvSpPr>
        <p:spPr>
          <a:xfrm>
            <a:off x="4558755" y="2025961"/>
            <a:ext cx="2908300" cy="465138"/>
          </a:xfrm>
          <a:prstGeom prst="rect">
            <a:avLst/>
          </a:prstGeom>
        </p:spPr>
        <p:txBody>
          <a:bodyPr/>
          <a:lstStyle>
            <a:lvl1pPr>
              <a:defRPr b="0">
                <a:solidFill>
                  <a:srgbClr val="C12B23"/>
                </a:solidFill>
              </a:defRPr>
            </a:lvl1pPr>
          </a:lstStyle>
          <a:p>
            <a:pPr lvl="0"/>
            <a:r>
              <a:rPr lang="fr-FR"/>
              <a:t>Activité 2</a:t>
            </a:r>
          </a:p>
        </p:txBody>
      </p:sp>
      <p:sp>
        <p:nvSpPr>
          <p:cNvPr id="13" name="Espace réservé du texte 10"/>
          <p:cNvSpPr>
            <a:spLocks noGrp="1"/>
          </p:cNvSpPr>
          <p:nvPr>
            <p:ph type="body" sz="quarter" idx="16" hasCustomPrompt="1"/>
          </p:nvPr>
        </p:nvSpPr>
        <p:spPr>
          <a:xfrm>
            <a:off x="8592358" y="2025961"/>
            <a:ext cx="2908300" cy="465138"/>
          </a:xfrm>
          <a:prstGeom prst="rect">
            <a:avLst/>
          </a:prstGeom>
        </p:spPr>
        <p:txBody>
          <a:bodyPr/>
          <a:lstStyle>
            <a:lvl1pPr>
              <a:defRPr>
                <a:solidFill>
                  <a:srgbClr val="C12B23"/>
                </a:solidFill>
              </a:defRPr>
            </a:lvl1pPr>
          </a:lstStyle>
          <a:p>
            <a:pPr lvl="0"/>
            <a:r>
              <a:rPr lang="fr-FR"/>
              <a:t>Activité 3</a:t>
            </a:r>
          </a:p>
        </p:txBody>
      </p:sp>
    </p:spTree>
    <p:extLst>
      <p:ext uri="{BB962C8B-B14F-4D97-AF65-F5344CB8AC3E}">
        <p14:creationId xmlns:p14="http://schemas.microsoft.com/office/powerpoint/2010/main" val="113117622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ULEU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à coins arrondis 6"/>
          <p:cNvSpPr/>
          <p:nvPr userDrawn="1"/>
        </p:nvSpPr>
        <p:spPr>
          <a:xfrm>
            <a:off x="838201" y="1683546"/>
            <a:ext cx="1260475" cy="1260001"/>
          </a:xfrm>
          <a:prstGeom prst="roundRect">
            <a:avLst/>
          </a:prstGeom>
          <a:solidFill>
            <a:srgbClr val="C12B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0" fontAlgn="base" hangingPunct="0">
              <a:spcBef>
                <a:spcPct val="0"/>
              </a:spcBef>
              <a:spcAft>
                <a:spcPct val="0"/>
              </a:spcAft>
            </a:pPr>
            <a:endParaRPr lang="fr-FR" altLang="fr-FR" sz="1350">
              <a:solidFill>
                <a:srgbClr val="FFFFFF"/>
              </a:solidFill>
              <a:latin typeface="GillSans" charset="0"/>
            </a:endParaRPr>
          </a:p>
        </p:txBody>
      </p:sp>
      <p:sp>
        <p:nvSpPr>
          <p:cNvPr id="9" name="Rectangle à coins arrondis 8"/>
          <p:cNvSpPr/>
          <p:nvPr userDrawn="1"/>
        </p:nvSpPr>
        <p:spPr>
          <a:xfrm>
            <a:off x="838200" y="3442845"/>
            <a:ext cx="1260000" cy="1260001"/>
          </a:xfrm>
          <a:prstGeom prst="roundRect">
            <a:avLst/>
          </a:prstGeom>
          <a:solidFill>
            <a:srgbClr val="BFDC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0" fontAlgn="base" hangingPunct="0">
              <a:spcBef>
                <a:spcPct val="0"/>
              </a:spcBef>
              <a:spcAft>
                <a:spcPct val="0"/>
              </a:spcAft>
            </a:pPr>
            <a:endParaRPr lang="fr-FR" altLang="fr-FR" sz="1350">
              <a:solidFill>
                <a:srgbClr val="64769E"/>
              </a:solidFill>
              <a:latin typeface="GillSans" charset="0"/>
            </a:endParaRPr>
          </a:p>
        </p:txBody>
      </p:sp>
      <p:sp>
        <p:nvSpPr>
          <p:cNvPr id="11" name="Rectangle à coins arrondis 10"/>
          <p:cNvSpPr/>
          <p:nvPr userDrawn="1"/>
        </p:nvSpPr>
        <p:spPr>
          <a:xfrm>
            <a:off x="6626700" y="1738977"/>
            <a:ext cx="1260000" cy="1260001"/>
          </a:xfrm>
          <a:prstGeom prst="roundRect">
            <a:avLst/>
          </a:prstGeom>
          <a:solidFill>
            <a:srgbClr val="2F76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0" fontAlgn="base" hangingPunct="0">
              <a:spcBef>
                <a:spcPct val="0"/>
              </a:spcBef>
              <a:spcAft>
                <a:spcPct val="0"/>
              </a:spcAft>
            </a:pPr>
            <a:endParaRPr lang="fr-FR" altLang="fr-FR" sz="1350">
              <a:solidFill>
                <a:srgbClr val="64769E"/>
              </a:solidFill>
              <a:latin typeface="GillSans" charset="0"/>
            </a:endParaRPr>
          </a:p>
        </p:txBody>
      </p:sp>
      <p:sp>
        <p:nvSpPr>
          <p:cNvPr id="12" name="Rectangle à coins arrondis 11"/>
          <p:cNvSpPr/>
          <p:nvPr userDrawn="1"/>
        </p:nvSpPr>
        <p:spPr>
          <a:xfrm>
            <a:off x="6626700" y="3442845"/>
            <a:ext cx="1260000" cy="1296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0" fontAlgn="base" hangingPunct="0">
              <a:spcBef>
                <a:spcPct val="0"/>
              </a:spcBef>
              <a:spcAft>
                <a:spcPct val="0"/>
              </a:spcAft>
            </a:pPr>
            <a:endParaRPr lang="fr-FR" altLang="fr-FR" sz="1350">
              <a:solidFill>
                <a:srgbClr val="64769E"/>
              </a:solidFill>
              <a:latin typeface="GillSans" charset="0"/>
            </a:endParaRPr>
          </a:p>
        </p:txBody>
      </p:sp>
      <p:sp>
        <p:nvSpPr>
          <p:cNvPr id="5" name="Titre 4"/>
          <p:cNvSpPr>
            <a:spLocks noGrp="1"/>
          </p:cNvSpPr>
          <p:nvPr>
            <p:ph type="title" hasCustomPrompt="1"/>
          </p:nvPr>
        </p:nvSpPr>
        <p:spPr>
          <a:xfrm>
            <a:off x="2390455" y="365126"/>
            <a:ext cx="9353871" cy="459778"/>
          </a:xfrm>
          <a:prstGeom prst="rect">
            <a:avLst/>
          </a:prstGeom>
        </p:spPr>
        <p:txBody>
          <a:bodyPr/>
          <a:lstStyle>
            <a:lvl1pPr algn="r">
              <a:defRPr sz="2250">
                <a:solidFill>
                  <a:schemeClr val="accent4"/>
                </a:solidFill>
                <a:latin typeface="Helvetica Neue" charset="0"/>
                <a:ea typeface="Helvetica Neue" charset="0"/>
                <a:cs typeface="Helvetica Neue" charset="0"/>
              </a:defRPr>
            </a:lvl1pPr>
          </a:lstStyle>
          <a:p>
            <a:r>
              <a:rPr lang="fr-FR"/>
              <a:t>Couleurs</a:t>
            </a:r>
          </a:p>
        </p:txBody>
      </p:sp>
      <p:sp>
        <p:nvSpPr>
          <p:cNvPr id="4" name="Rectangle à coins arrondis 3"/>
          <p:cNvSpPr/>
          <p:nvPr userDrawn="1"/>
        </p:nvSpPr>
        <p:spPr>
          <a:xfrm>
            <a:off x="838200" y="5325346"/>
            <a:ext cx="1260000" cy="1260001"/>
          </a:xfrm>
          <a:prstGeom prst="roundRect">
            <a:avLst/>
          </a:prstGeom>
          <a:solidFill>
            <a:srgbClr val="86B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srgbClr val="FFFFFF"/>
              </a:solidFill>
            </a:endParaRPr>
          </a:p>
        </p:txBody>
      </p:sp>
      <p:sp>
        <p:nvSpPr>
          <p:cNvPr id="3" name="ZoneTexte 2"/>
          <p:cNvSpPr txBox="1"/>
          <p:nvPr userDrawn="1"/>
        </p:nvSpPr>
        <p:spPr>
          <a:xfrm>
            <a:off x="6139545" y="2429960"/>
            <a:ext cx="184731" cy="323165"/>
          </a:xfrm>
          <a:prstGeom prst="rect">
            <a:avLst/>
          </a:prstGeom>
          <a:noFill/>
        </p:spPr>
        <p:txBody>
          <a:bodyPr wrap="none" rtlCol="0">
            <a:spAutoFit/>
          </a:bodyPr>
          <a:lstStyle/>
          <a:p>
            <a:endParaRPr lang="fr-FR" sz="1500" b="1" kern="1200">
              <a:solidFill>
                <a:schemeClr val="tx1">
                  <a:lumMod val="20000"/>
                  <a:lumOff val="80000"/>
                </a:schemeClr>
              </a:solidFill>
              <a:latin typeface="Helvetica Neue" charset="0"/>
              <a:ea typeface="Helvetica Neue" charset="0"/>
              <a:cs typeface="Helvetica Neue" charset="0"/>
            </a:endParaRPr>
          </a:p>
        </p:txBody>
      </p:sp>
      <p:sp>
        <p:nvSpPr>
          <p:cNvPr id="6" name="ZoneTexte 5"/>
          <p:cNvSpPr txBox="1"/>
          <p:nvPr userDrawn="1"/>
        </p:nvSpPr>
        <p:spPr>
          <a:xfrm>
            <a:off x="2570218" y="1705285"/>
            <a:ext cx="2766324" cy="553998"/>
          </a:xfrm>
          <a:prstGeom prst="rect">
            <a:avLst/>
          </a:prstGeom>
          <a:noFill/>
        </p:spPr>
        <p:txBody>
          <a:bodyPr wrap="square" rtlCol="0">
            <a:spAutoFit/>
          </a:bodyPr>
          <a:lstStyle/>
          <a:p>
            <a:r>
              <a:rPr lang="fr-FR" sz="1500" b="0" kern="1200">
                <a:solidFill>
                  <a:srgbClr val="C12B23"/>
                </a:solidFill>
                <a:latin typeface="Helvetica Neue" charset="0"/>
                <a:ea typeface="Helvetica Neue" charset="0"/>
                <a:cs typeface="Helvetica Neue" charset="0"/>
              </a:rPr>
              <a:t>Rouge</a:t>
            </a:r>
          </a:p>
          <a:p>
            <a:r>
              <a:rPr lang="fr-FR" sz="1500" b="0" kern="1200">
                <a:solidFill>
                  <a:srgbClr val="C12B23"/>
                </a:solidFill>
                <a:latin typeface="Helvetica Neue" charset="0"/>
                <a:ea typeface="Helvetica Neue" charset="0"/>
                <a:cs typeface="Helvetica Neue" charset="0"/>
              </a:rPr>
              <a:t>RVB 210 /</a:t>
            </a:r>
            <a:r>
              <a:rPr lang="fr-FR" sz="1500" b="0" kern="1200" baseline="0">
                <a:solidFill>
                  <a:srgbClr val="C12B23"/>
                </a:solidFill>
                <a:latin typeface="Helvetica Neue" charset="0"/>
                <a:ea typeface="Helvetica Neue" charset="0"/>
                <a:cs typeface="Helvetica Neue" charset="0"/>
              </a:rPr>
              <a:t> 10 / 17</a:t>
            </a:r>
            <a:endParaRPr lang="fr-FR" sz="1500" b="0" kern="1200">
              <a:solidFill>
                <a:srgbClr val="C12B23"/>
              </a:solidFill>
              <a:latin typeface="Helvetica Neue" charset="0"/>
              <a:ea typeface="Helvetica Neue" charset="0"/>
              <a:cs typeface="Helvetica Neue" charset="0"/>
            </a:endParaRPr>
          </a:p>
        </p:txBody>
      </p:sp>
      <p:sp>
        <p:nvSpPr>
          <p:cNvPr id="28" name="ZoneTexte 27"/>
          <p:cNvSpPr txBox="1"/>
          <p:nvPr userDrawn="1"/>
        </p:nvSpPr>
        <p:spPr>
          <a:xfrm>
            <a:off x="2458286" y="3442845"/>
            <a:ext cx="2766324" cy="553998"/>
          </a:xfrm>
          <a:prstGeom prst="rect">
            <a:avLst/>
          </a:prstGeom>
          <a:noFill/>
        </p:spPr>
        <p:txBody>
          <a:bodyPr wrap="square" rtlCol="0">
            <a:spAutoFit/>
          </a:bodyPr>
          <a:lstStyle/>
          <a:p>
            <a:r>
              <a:rPr lang="fr-FR" sz="1500" b="0" kern="1200">
                <a:solidFill>
                  <a:srgbClr val="BFDCDD"/>
                </a:solidFill>
                <a:latin typeface="Helvetica Neue" charset="0"/>
                <a:ea typeface="Helvetica Neue" charset="0"/>
                <a:cs typeface="Helvetica Neue" charset="0"/>
              </a:rPr>
              <a:t>Bleu 1</a:t>
            </a:r>
          </a:p>
          <a:p>
            <a:r>
              <a:rPr lang="fr-FR" sz="1500" b="0" kern="1200">
                <a:solidFill>
                  <a:srgbClr val="BFDCDD"/>
                </a:solidFill>
                <a:latin typeface="Helvetica Neue" charset="0"/>
                <a:ea typeface="Helvetica Neue" charset="0"/>
                <a:cs typeface="Helvetica Neue" charset="0"/>
              </a:rPr>
              <a:t>RVB</a:t>
            </a:r>
            <a:r>
              <a:rPr lang="fr-FR" sz="1500" b="0" kern="1200" baseline="0">
                <a:solidFill>
                  <a:srgbClr val="BFDCDD"/>
                </a:solidFill>
                <a:latin typeface="Helvetica Neue" charset="0"/>
                <a:ea typeface="Helvetica Neue" charset="0"/>
                <a:cs typeface="Helvetica Neue" charset="0"/>
              </a:rPr>
              <a:t> 205 / 228 / 235</a:t>
            </a:r>
            <a:endParaRPr lang="fr-FR" sz="1500" b="0" kern="1200">
              <a:solidFill>
                <a:srgbClr val="BFDCDD"/>
              </a:solidFill>
              <a:latin typeface="Helvetica Neue" charset="0"/>
              <a:ea typeface="Helvetica Neue" charset="0"/>
              <a:cs typeface="Helvetica Neue" charset="0"/>
            </a:endParaRPr>
          </a:p>
        </p:txBody>
      </p:sp>
      <p:sp>
        <p:nvSpPr>
          <p:cNvPr id="29" name="ZoneTexte 28"/>
          <p:cNvSpPr txBox="1"/>
          <p:nvPr userDrawn="1"/>
        </p:nvSpPr>
        <p:spPr>
          <a:xfrm>
            <a:off x="2458286" y="5325344"/>
            <a:ext cx="2766324" cy="553998"/>
          </a:xfrm>
          <a:prstGeom prst="rect">
            <a:avLst/>
          </a:prstGeom>
          <a:noFill/>
        </p:spPr>
        <p:txBody>
          <a:bodyPr wrap="square" rtlCol="0">
            <a:spAutoFit/>
          </a:bodyPr>
          <a:lstStyle/>
          <a:p>
            <a:r>
              <a:rPr lang="fr-FR" sz="1500" b="0" kern="1200" baseline="0">
                <a:solidFill>
                  <a:srgbClr val="86BEC4"/>
                </a:solidFill>
                <a:latin typeface="Helvetica Neue" charset="0"/>
                <a:ea typeface="Helvetica Neue" charset="0"/>
                <a:cs typeface="Helvetica Neue" charset="0"/>
              </a:rPr>
              <a:t>Bleu 2</a:t>
            </a:r>
            <a:endParaRPr lang="fr-FR" sz="1500" b="0" kern="1200">
              <a:solidFill>
                <a:srgbClr val="86BEC4"/>
              </a:solidFill>
              <a:latin typeface="Helvetica Neue" charset="0"/>
              <a:ea typeface="Helvetica Neue" charset="0"/>
              <a:cs typeface="Helvetica Neue" charset="0"/>
            </a:endParaRPr>
          </a:p>
          <a:p>
            <a:r>
              <a:rPr lang="fr-FR" sz="1500" b="0" kern="1200">
                <a:solidFill>
                  <a:srgbClr val="86BEC4"/>
                </a:solidFill>
                <a:latin typeface="Helvetica Neue" charset="0"/>
                <a:ea typeface="Helvetica Neue" charset="0"/>
                <a:cs typeface="Helvetica Neue" charset="0"/>
              </a:rPr>
              <a:t>RVB 152 / 201 / 214</a:t>
            </a:r>
          </a:p>
        </p:txBody>
      </p:sp>
      <p:sp>
        <p:nvSpPr>
          <p:cNvPr id="30" name="ZoneTexte 29"/>
          <p:cNvSpPr txBox="1"/>
          <p:nvPr userDrawn="1"/>
        </p:nvSpPr>
        <p:spPr>
          <a:xfrm>
            <a:off x="8246786" y="1646437"/>
            <a:ext cx="2766324" cy="553998"/>
          </a:xfrm>
          <a:prstGeom prst="rect">
            <a:avLst/>
          </a:prstGeom>
          <a:noFill/>
        </p:spPr>
        <p:txBody>
          <a:bodyPr wrap="square" rtlCol="0">
            <a:spAutoFit/>
          </a:bodyPr>
          <a:lstStyle/>
          <a:p>
            <a:r>
              <a:rPr lang="fr-FR" sz="1500" b="0" kern="1200">
                <a:solidFill>
                  <a:schemeClr val="accent2"/>
                </a:solidFill>
                <a:latin typeface="Helvetica Neue" charset="0"/>
                <a:ea typeface="Helvetica Neue" charset="0"/>
                <a:cs typeface="Helvetica Neue" charset="0"/>
              </a:rPr>
              <a:t>Bleu 3 </a:t>
            </a:r>
          </a:p>
          <a:p>
            <a:r>
              <a:rPr lang="fr-FR" sz="1500" b="0" kern="1200">
                <a:solidFill>
                  <a:schemeClr val="accent2"/>
                </a:solidFill>
                <a:latin typeface="Helvetica Neue" charset="0"/>
                <a:ea typeface="Helvetica Neue" charset="0"/>
                <a:cs typeface="Helvetica Neue" charset="0"/>
              </a:rPr>
              <a:t>RVB 0 / 119 / 144</a:t>
            </a:r>
          </a:p>
        </p:txBody>
      </p:sp>
      <p:sp>
        <p:nvSpPr>
          <p:cNvPr id="31" name="ZoneTexte 30"/>
          <p:cNvSpPr txBox="1"/>
          <p:nvPr userDrawn="1"/>
        </p:nvSpPr>
        <p:spPr>
          <a:xfrm>
            <a:off x="8246786" y="3429125"/>
            <a:ext cx="2766324" cy="553998"/>
          </a:xfrm>
          <a:prstGeom prst="rect">
            <a:avLst/>
          </a:prstGeom>
          <a:noFill/>
        </p:spPr>
        <p:txBody>
          <a:bodyPr wrap="square" rtlCol="0">
            <a:spAutoFit/>
          </a:bodyPr>
          <a:lstStyle/>
          <a:p>
            <a:r>
              <a:rPr lang="fr-FR" sz="1500" b="0" kern="1200">
                <a:solidFill>
                  <a:schemeClr val="accent3"/>
                </a:solidFill>
                <a:latin typeface="Helvetica Neue" charset="0"/>
                <a:ea typeface="Helvetica Neue" charset="0"/>
                <a:cs typeface="Helvetica Neue" charset="0"/>
              </a:rPr>
              <a:t>Beige</a:t>
            </a:r>
            <a:r>
              <a:rPr lang="fr-FR" sz="1500" b="0" kern="1200" baseline="0">
                <a:solidFill>
                  <a:schemeClr val="accent3"/>
                </a:solidFill>
                <a:latin typeface="Helvetica Neue" charset="0"/>
                <a:ea typeface="Helvetica Neue" charset="0"/>
                <a:cs typeface="Helvetica Neue" charset="0"/>
              </a:rPr>
              <a:t> 1</a:t>
            </a:r>
            <a:endParaRPr lang="fr-FR" sz="1500" b="0" kern="1200">
              <a:solidFill>
                <a:schemeClr val="accent3"/>
              </a:solidFill>
              <a:latin typeface="Helvetica Neue" charset="0"/>
              <a:ea typeface="Helvetica Neue" charset="0"/>
              <a:cs typeface="Helvetica Neue" charset="0"/>
            </a:endParaRPr>
          </a:p>
          <a:p>
            <a:r>
              <a:rPr lang="fr-FR" sz="1500" b="0" kern="1200">
                <a:solidFill>
                  <a:schemeClr val="accent3"/>
                </a:solidFill>
                <a:latin typeface="Helvetica Neue" charset="0"/>
                <a:ea typeface="Helvetica Neue" charset="0"/>
                <a:cs typeface="Helvetica Neue" charset="0"/>
              </a:rPr>
              <a:t>RVB 232 / 218 / 189</a:t>
            </a:r>
          </a:p>
        </p:txBody>
      </p:sp>
      <p:sp>
        <p:nvSpPr>
          <p:cNvPr id="24" name="Rectangle à coins arrondis 23"/>
          <p:cNvSpPr/>
          <p:nvPr userDrawn="1"/>
        </p:nvSpPr>
        <p:spPr>
          <a:xfrm>
            <a:off x="6626700" y="5185175"/>
            <a:ext cx="1260000" cy="1296000"/>
          </a:xfrm>
          <a:prstGeom prst="roundRect">
            <a:avLst/>
          </a:prstGeom>
          <a:solidFill>
            <a:srgbClr val="C1A8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0" fontAlgn="base" hangingPunct="0">
              <a:spcBef>
                <a:spcPct val="0"/>
              </a:spcBef>
              <a:spcAft>
                <a:spcPct val="0"/>
              </a:spcAft>
            </a:pPr>
            <a:endParaRPr lang="fr-FR" altLang="fr-FR" sz="1350">
              <a:solidFill>
                <a:srgbClr val="C1A872"/>
              </a:solidFill>
              <a:latin typeface="GillSans" charset="0"/>
            </a:endParaRPr>
          </a:p>
        </p:txBody>
      </p:sp>
      <p:sp>
        <p:nvSpPr>
          <p:cNvPr id="25" name="ZoneTexte 24"/>
          <p:cNvSpPr txBox="1"/>
          <p:nvPr userDrawn="1"/>
        </p:nvSpPr>
        <p:spPr>
          <a:xfrm>
            <a:off x="8246786" y="5114224"/>
            <a:ext cx="2766324" cy="553998"/>
          </a:xfrm>
          <a:prstGeom prst="rect">
            <a:avLst/>
          </a:prstGeom>
          <a:noFill/>
        </p:spPr>
        <p:txBody>
          <a:bodyPr wrap="square" rtlCol="0">
            <a:spAutoFit/>
          </a:bodyPr>
          <a:lstStyle/>
          <a:p>
            <a:r>
              <a:rPr lang="fr-FR" sz="1500" b="0" kern="1200">
                <a:solidFill>
                  <a:schemeClr val="accent3"/>
                </a:solidFill>
                <a:latin typeface="Helvetica Neue" charset="0"/>
                <a:ea typeface="Helvetica Neue" charset="0"/>
                <a:cs typeface="Helvetica Neue" charset="0"/>
              </a:rPr>
              <a:t>Beige</a:t>
            </a:r>
            <a:r>
              <a:rPr lang="fr-FR" sz="1500" b="0" kern="1200" baseline="0">
                <a:solidFill>
                  <a:schemeClr val="accent3"/>
                </a:solidFill>
                <a:latin typeface="Helvetica Neue" charset="0"/>
                <a:ea typeface="Helvetica Neue" charset="0"/>
                <a:cs typeface="Helvetica Neue" charset="0"/>
              </a:rPr>
              <a:t> 2</a:t>
            </a:r>
            <a:endParaRPr lang="fr-FR" sz="1500" b="0" kern="1200">
              <a:solidFill>
                <a:schemeClr val="accent3"/>
              </a:solidFill>
              <a:latin typeface="Helvetica Neue" charset="0"/>
              <a:ea typeface="Helvetica Neue" charset="0"/>
              <a:cs typeface="Helvetica Neue" charset="0"/>
            </a:endParaRPr>
          </a:p>
          <a:p>
            <a:r>
              <a:rPr lang="fr-FR" sz="1500" b="0" kern="1200">
                <a:solidFill>
                  <a:schemeClr val="accent3"/>
                </a:solidFill>
                <a:latin typeface="Helvetica Neue" charset="0"/>
                <a:ea typeface="Helvetica Neue" charset="0"/>
                <a:cs typeface="Helvetica Neue" charset="0"/>
              </a:rPr>
              <a:t>RVB 208 / 184 / 127</a:t>
            </a:r>
          </a:p>
        </p:txBody>
      </p:sp>
    </p:spTree>
    <p:extLst>
      <p:ext uri="{BB962C8B-B14F-4D97-AF65-F5344CB8AC3E}">
        <p14:creationId xmlns:p14="http://schemas.microsoft.com/office/powerpoint/2010/main" val="162180117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li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4"/>
          <p:cNvSpPr>
            <a:spLocks noGrp="1"/>
          </p:cNvSpPr>
          <p:nvPr>
            <p:ph type="title" hasCustomPrompt="1"/>
          </p:nvPr>
        </p:nvSpPr>
        <p:spPr>
          <a:xfrm>
            <a:off x="630239" y="1256343"/>
            <a:ext cx="11114087" cy="528009"/>
          </a:xfrm>
          <a:prstGeom prst="rect">
            <a:avLst/>
          </a:prstGeom>
        </p:spPr>
        <p:txBody>
          <a:bodyPr/>
          <a:lstStyle>
            <a:lvl1pPr algn="ctr">
              <a:defRPr sz="2250">
                <a:solidFill>
                  <a:schemeClr val="accent4"/>
                </a:solidFill>
                <a:latin typeface="Helvetica Neue" charset="0"/>
                <a:ea typeface="Helvetica Neue" charset="0"/>
                <a:cs typeface="Helvetica Neue" charset="0"/>
              </a:defRPr>
            </a:lvl1pPr>
          </a:lstStyle>
          <a:p>
            <a:r>
              <a:rPr lang="fr-FR"/>
              <a:t>Police</a:t>
            </a:r>
          </a:p>
        </p:txBody>
      </p:sp>
      <p:sp>
        <p:nvSpPr>
          <p:cNvPr id="5" name="Espace réservé du texte 4"/>
          <p:cNvSpPr>
            <a:spLocks noGrp="1"/>
          </p:cNvSpPr>
          <p:nvPr>
            <p:ph type="body" sz="quarter" idx="10" hasCustomPrompt="1"/>
          </p:nvPr>
        </p:nvSpPr>
        <p:spPr>
          <a:xfrm>
            <a:off x="630239" y="1997001"/>
            <a:ext cx="11114087" cy="4002088"/>
          </a:xfrm>
          <a:prstGeom prst="rect">
            <a:avLst/>
          </a:prstGeom>
        </p:spPr>
        <p:txBody>
          <a:bodyPr/>
          <a:lstStyle>
            <a:lvl1pPr>
              <a:defRPr sz="1350" baseline="0">
                <a:solidFill>
                  <a:srgbClr val="000000"/>
                </a:solidFill>
                <a:latin typeface="Georgia" charset="0"/>
                <a:ea typeface="Georgia" charset="0"/>
                <a:cs typeface="Georgia" charset="0"/>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r-FR"/>
              <a:t>Police : Georgia</a:t>
            </a:r>
          </a:p>
        </p:txBody>
      </p:sp>
    </p:spTree>
    <p:extLst>
      <p:ext uri="{BB962C8B-B14F-4D97-AF65-F5344CB8AC3E}">
        <p14:creationId xmlns:p14="http://schemas.microsoft.com/office/powerpoint/2010/main" val="112956641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5824821" y="2684112"/>
            <a:ext cx="5867399" cy="762000"/>
          </a:xfrm>
          <a:prstGeom prst="rect">
            <a:avLst/>
          </a:prstGeom>
        </p:spPr>
        <p:txBody>
          <a:bodyPr wrap="square" lIns="0" tIns="36000" rIns="0" bIns="36000">
            <a:noAutofit/>
          </a:bodyPr>
          <a:lstStyle>
            <a:lvl1pPr algn="ctr">
              <a:defRPr sz="2400" baseline="0">
                <a:solidFill>
                  <a:schemeClr val="accent6"/>
                </a:solidFill>
                <a:latin typeface="Helvetica Neue" charset="0"/>
                <a:ea typeface="Helvetica Neue" charset="0"/>
                <a:cs typeface="Helvetica Neue" charset="0"/>
              </a:defRPr>
            </a:lvl1pPr>
          </a:lstStyle>
          <a:p>
            <a:r>
              <a:rPr lang="fr-FR"/>
              <a:t>Cliquez et modifiez</a:t>
            </a:r>
            <a:br>
              <a:rPr lang="fr-FR"/>
            </a:br>
            <a:r>
              <a:rPr lang="fr-FR"/>
              <a:t> le titre </a:t>
            </a:r>
          </a:p>
        </p:txBody>
      </p:sp>
    </p:spTree>
    <p:extLst>
      <p:ext uri="{BB962C8B-B14F-4D97-AF65-F5344CB8AC3E}">
        <p14:creationId xmlns:p14="http://schemas.microsoft.com/office/powerpoint/2010/main" val="79169553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texte 3"/>
          <p:cNvSpPr>
            <a:spLocks noGrp="1"/>
          </p:cNvSpPr>
          <p:nvPr>
            <p:ph type="body" sz="quarter" idx="10" hasCustomPrompt="1"/>
          </p:nvPr>
        </p:nvSpPr>
        <p:spPr>
          <a:xfrm>
            <a:off x="5572896" y="2063579"/>
            <a:ext cx="6289589" cy="646331"/>
          </a:xfrm>
          <a:prstGeom prst="rect">
            <a:avLst/>
          </a:prstGeom>
        </p:spPr>
        <p:txBody>
          <a:bodyPr wrap="square" anchor="t" anchorCtr="0">
            <a:spAutoFit/>
          </a:bodyPr>
          <a:lstStyle>
            <a:lvl1pPr algn="ctr">
              <a:defRPr sz="3600" b="1">
                <a:solidFill>
                  <a:schemeClr val="accent6"/>
                </a:solidFill>
                <a:latin typeface="Helvetica Neue" charset="0"/>
                <a:ea typeface="Helvetica Neue" charset="0"/>
                <a:cs typeface="Helvetica Neue" charset="0"/>
              </a:defRPr>
            </a:lvl1pPr>
          </a:lstStyle>
          <a:p>
            <a:pPr lvl="0"/>
            <a:r>
              <a:rPr lang="fr-FR"/>
              <a:t>TITRE PRESENTATION</a:t>
            </a:r>
          </a:p>
        </p:txBody>
      </p:sp>
      <p:sp>
        <p:nvSpPr>
          <p:cNvPr id="6" name="Espace réservé du texte 2"/>
          <p:cNvSpPr>
            <a:spLocks noGrp="1"/>
          </p:cNvSpPr>
          <p:nvPr>
            <p:ph type="body" sz="quarter" idx="11" hasCustomPrompt="1"/>
          </p:nvPr>
        </p:nvSpPr>
        <p:spPr>
          <a:xfrm>
            <a:off x="5572896" y="3373576"/>
            <a:ext cx="6289589" cy="646331"/>
          </a:xfrm>
          <a:prstGeom prst="rect">
            <a:avLst/>
          </a:prstGeom>
        </p:spPr>
        <p:txBody>
          <a:bodyPr/>
          <a:lstStyle>
            <a:lvl1pPr algn="ctr">
              <a:defRPr baseline="0">
                <a:solidFill>
                  <a:schemeClr val="accent6"/>
                </a:solidFill>
              </a:defRPr>
            </a:lvl1pPr>
          </a:lstStyle>
          <a:p>
            <a:r>
              <a:rPr lang="fr-FR"/>
              <a:t>Insérer votre sous titre ici</a:t>
            </a:r>
          </a:p>
        </p:txBody>
      </p:sp>
    </p:spTree>
    <p:extLst>
      <p:ext uri="{BB962C8B-B14F-4D97-AF65-F5344CB8AC3E}">
        <p14:creationId xmlns:p14="http://schemas.microsoft.com/office/powerpoint/2010/main" val="80575084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 name="Espace réservé du texte 2"/>
          <p:cNvSpPr>
            <a:spLocks noGrp="1"/>
          </p:cNvSpPr>
          <p:nvPr>
            <p:ph type="body" sz="quarter" idx="11" hasCustomPrompt="1"/>
          </p:nvPr>
        </p:nvSpPr>
        <p:spPr>
          <a:xfrm>
            <a:off x="788859" y="1956530"/>
            <a:ext cx="5916741" cy="422809"/>
          </a:xfrm>
          <a:prstGeom prst="rect">
            <a:avLst/>
          </a:prstGeom>
        </p:spPr>
        <p:txBody>
          <a:bodyPr/>
          <a:lstStyle>
            <a:lvl1pPr algn="l">
              <a:defRPr baseline="0">
                <a:solidFill>
                  <a:schemeClr val="bg1"/>
                </a:solidFill>
              </a:defRPr>
            </a:lvl1pPr>
          </a:lstStyle>
          <a:p>
            <a:r>
              <a:rPr lang="fr-FR"/>
              <a:t>3. Insérer votre titre ici</a:t>
            </a:r>
          </a:p>
        </p:txBody>
      </p:sp>
      <p:sp>
        <p:nvSpPr>
          <p:cNvPr id="36" name="Espace réservé du texte 2"/>
          <p:cNvSpPr>
            <a:spLocks noGrp="1"/>
          </p:cNvSpPr>
          <p:nvPr>
            <p:ph type="body" sz="quarter" idx="12" hasCustomPrompt="1"/>
          </p:nvPr>
        </p:nvSpPr>
        <p:spPr>
          <a:xfrm>
            <a:off x="788859" y="2497471"/>
            <a:ext cx="5916741" cy="422809"/>
          </a:xfrm>
          <a:prstGeom prst="rect">
            <a:avLst/>
          </a:prstGeom>
        </p:spPr>
        <p:txBody>
          <a:bodyPr/>
          <a:lstStyle>
            <a:lvl1pPr algn="l">
              <a:defRPr baseline="0">
                <a:solidFill>
                  <a:schemeClr val="bg1"/>
                </a:solidFill>
              </a:defRPr>
            </a:lvl1pPr>
          </a:lstStyle>
          <a:p>
            <a:r>
              <a:rPr lang="fr-FR"/>
              <a:t>4. Insérer votre titre ici</a:t>
            </a:r>
          </a:p>
        </p:txBody>
      </p:sp>
      <p:sp>
        <p:nvSpPr>
          <p:cNvPr id="37" name="Espace réservé du texte 2"/>
          <p:cNvSpPr>
            <a:spLocks noGrp="1"/>
          </p:cNvSpPr>
          <p:nvPr>
            <p:ph type="body" sz="quarter" idx="13" hasCustomPrompt="1"/>
          </p:nvPr>
        </p:nvSpPr>
        <p:spPr>
          <a:xfrm>
            <a:off x="788859" y="3027429"/>
            <a:ext cx="5916741" cy="422809"/>
          </a:xfrm>
          <a:prstGeom prst="rect">
            <a:avLst/>
          </a:prstGeom>
        </p:spPr>
        <p:txBody>
          <a:bodyPr/>
          <a:lstStyle>
            <a:lvl1pPr algn="l">
              <a:defRPr baseline="0">
                <a:solidFill>
                  <a:schemeClr val="bg1"/>
                </a:solidFill>
              </a:defRPr>
            </a:lvl1pPr>
          </a:lstStyle>
          <a:p>
            <a:r>
              <a:rPr lang="fr-FR"/>
              <a:t>5. Insérer votre titre ici</a:t>
            </a:r>
          </a:p>
        </p:txBody>
      </p:sp>
      <p:sp>
        <p:nvSpPr>
          <p:cNvPr id="38" name="Espace réservé du texte 2"/>
          <p:cNvSpPr>
            <a:spLocks noGrp="1"/>
          </p:cNvSpPr>
          <p:nvPr>
            <p:ph type="body" sz="quarter" idx="14" hasCustomPrompt="1"/>
          </p:nvPr>
        </p:nvSpPr>
        <p:spPr>
          <a:xfrm>
            <a:off x="788858" y="3570648"/>
            <a:ext cx="5916741" cy="422809"/>
          </a:xfrm>
          <a:prstGeom prst="rect">
            <a:avLst/>
          </a:prstGeom>
        </p:spPr>
        <p:txBody>
          <a:bodyPr/>
          <a:lstStyle>
            <a:lvl1pPr algn="l">
              <a:defRPr baseline="0">
                <a:solidFill>
                  <a:schemeClr val="bg1"/>
                </a:solidFill>
              </a:defRPr>
            </a:lvl1pPr>
          </a:lstStyle>
          <a:p>
            <a:r>
              <a:rPr lang="fr-FR"/>
              <a:t>6. Insérer votre titre ici</a:t>
            </a:r>
          </a:p>
        </p:txBody>
      </p:sp>
      <p:sp>
        <p:nvSpPr>
          <p:cNvPr id="39" name="Espace réservé du texte 2"/>
          <p:cNvSpPr>
            <a:spLocks noGrp="1"/>
          </p:cNvSpPr>
          <p:nvPr>
            <p:ph type="body" sz="quarter" idx="15" hasCustomPrompt="1"/>
          </p:nvPr>
        </p:nvSpPr>
        <p:spPr>
          <a:xfrm>
            <a:off x="788856" y="4086223"/>
            <a:ext cx="5916741" cy="422809"/>
          </a:xfrm>
          <a:prstGeom prst="rect">
            <a:avLst/>
          </a:prstGeom>
        </p:spPr>
        <p:txBody>
          <a:bodyPr/>
          <a:lstStyle>
            <a:lvl1pPr algn="l">
              <a:defRPr baseline="0">
                <a:solidFill>
                  <a:schemeClr val="bg1"/>
                </a:solidFill>
              </a:defRPr>
            </a:lvl1pPr>
          </a:lstStyle>
          <a:p>
            <a:r>
              <a:rPr lang="fr-FR"/>
              <a:t>7. Insérer votre titre ici</a:t>
            </a:r>
          </a:p>
        </p:txBody>
      </p:sp>
      <p:sp>
        <p:nvSpPr>
          <p:cNvPr id="40" name="Espace réservé du texte 2"/>
          <p:cNvSpPr>
            <a:spLocks noGrp="1"/>
          </p:cNvSpPr>
          <p:nvPr>
            <p:ph type="body" sz="quarter" idx="16" hasCustomPrompt="1"/>
          </p:nvPr>
        </p:nvSpPr>
        <p:spPr>
          <a:xfrm>
            <a:off x="788856" y="4586930"/>
            <a:ext cx="5916741" cy="422809"/>
          </a:xfrm>
          <a:prstGeom prst="rect">
            <a:avLst/>
          </a:prstGeom>
        </p:spPr>
        <p:txBody>
          <a:bodyPr/>
          <a:lstStyle>
            <a:lvl1pPr algn="l">
              <a:defRPr baseline="0">
                <a:solidFill>
                  <a:schemeClr val="bg1"/>
                </a:solidFill>
              </a:defRPr>
            </a:lvl1pPr>
          </a:lstStyle>
          <a:p>
            <a:r>
              <a:rPr lang="fr-FR"/>
              <a:t>8. Insérer votre titre ici</a:t>
            </a:r>
          </a:p>
        </p:txBody>
      </p:sp>
      <p:sp>
        <p:nvSpPr>
          <p:cNvPr id="41" name="Espace réservé du texte 2"/>
          <p:cNvSpPr>
            <a:spLocks noGrp="1"/>
          </p:cNvSpPr>
          <p:nvPr>
            <p:ph type="body" sz="quarter" idx="17" hasCustomPrompt="1"/>
          </p:nvPr>
        </p:nvSpPr>
        <p:spPr>
          <a:xfrm>
            <a:off x="788856" y="5087457"/>
            <a:ext cx="5916741" cy="422809"/>
          </a:xfrm>
          <a:prstGeom prst="rect">
            <a:avLst/>
          </a:prstGeom>
        </p:spPr>
        <p:txBody>
          <a:bodyPr/>
          <a:lstStyle>
            <a:lvl1pPr algn="l">
              <a:defRPr baseline="0">
                <a:solidFill>
                  <a:schemeClr val="bg1"/>
                </a:solidFill>
              </a:defRPr>
            </a:lvl1pPr>
          </a:lstStyle>
          <a:p>
            <a:r>
              <a:rPr lang="fr-FR"/>
              <a:t>9. Insérer votre titre ici</a:t>
            </a:r>
          </a:p>
        </p:txBody>
      </p:sp>
      <p:sp>
        <p:nvSpPr>
          <p:cNvPr id="42" name="Espace réservé du texte 2"/>
          <p:cNvSpPr>
            <a:spLocks noGrp="1"/>
          </p:cNvSpPr>
          <p:nvPr>
            <p:ph type="body" sz="quarter" idx="18" hasCustomPrompt="1"/>
          </p:nvPr>
        </p:nvSpPr>
        <p:spPr>
          <a:xfrm>
            <a:off x="788859" y="1442093"/>
            <a:ext cx="5916741" cy="422809"/>
          </a:xfrm>
          <a:prstGeom prst="rect">
            <a:avLst/>
          </a:prstGeom>
        </p:spPr>
        <p:txBody>
          <a:bodyPr/>
          <a:lstStyle>
            <a:lvl1pPr algn="l">
              <a:defRPr baseline="0">
                <a:solidFill>
                  <a:schemeClr val="bg1"/>
                </a:solidFill>
              </a:defRPr>
            </a:lvl1pPr>
          </a:lstStyle>
          <a:p>
            <a:r>
              <a:rPr lang="fr-FR"/>
              <a:t>2. Insérer votre titre ici</a:t>
            </a:r>
          </a:p>
        </p:txBody>
      </p:sp>
      <p:sp>
        <p:nvSpPr>
          <p:cNvPr id="43" name="Espace réservé du texte 2"/>
          <p:cNvSpPr>
            <a:spLocks noGrp="1"/>
          </p:cNvSpPr>
          <p:nvPr>
            <p:ph type="body" sz="quarter" idx="19" hasCustomPrompt="1"/>
          </p:nvPr>
        </p:nvSpPr>
        <p:spPr>
          <a:xfrm>
            <a:off x="788856" y="5616284"/>
            <a:ext cx="5916741" cy="422809"/>
          </a:xfrm>
          <a:prstGeom prst="rect">
            <a:avLst/>
          </a:prstGeom>
        </p:spPr>
        <p:txBody>
          <a:bodyPr/>
          <a:lstStyle>
            <a:lvl1pPr algn="l">
              <a:defRPr baseline="0">
                <a:solidFill>
                  <a:schemeClr val="bg1"/>
                </a:solidFill>
              </a:defRPr>
            </a:lvl1pPr>
          </a:lstStyle>
          <a:p>
            <a:r>
              <a:rPr lang="fr-FR"/>
              <a:t>10. Insérer votre titre ici</a:t>
            </a:r>
          </a:p>
        </p:txBody>
      </p:sp>
      <p:sp>
        <p:nvSpPr>
          <p:cNvPr id="44" name="Espace réservé du texte 2"/>
          <p:cNvSpPr>
            <a:spLocks noGrp="1"/>
          </p:cNvSpPr>
          <p:nvPr>
            <p:ph type="body" sz="quarter" idx="20" hasCustomPrompt="1"/>
          </p:nvPr>
        </p:nvSpPr>
        <p:spPr>
          <a:xfrm>
            <a:off x="788860" y="940908"/>
            <a:ext cx="5916741" cy="422809"/>
          </a:xfrm>
          <a:prstGeom prst="rect">
            <a:avLst/>
          </a:prstGeom>
        </p:spPr>
        <p:txBody>
          <a:bodyPr/>
          <a:lstStyle>
            <a:lvl1pPr algn="l">
              <a:defRPr baseline="0">
                <a:solidFill>
                  <a:schemeClr val="bg1"/>
                </a:solidFill>
              </a:defRPr>
            </a:lvl1pPr>
          </a:lstStyle>
          <a:p>
            <a:r>
              <a:rPr lang="fr-FR"/>
              <a:t>1. Insérer votre titre ici</a:t>
            </a:r>
          </a:p>
        </p:txBody>
      </p:sp>
      <p:sp>
        <p:nvSpPr>
          <p:cNvPr id="45" name="Espace réservé du texte 2"/>
          <p:cNvSpPr>
            <a:spLocks noGrp="1"/>
          </p:cNvSpPr>
          <p:nvPr>
            <p:ph type="body" sz="quarter" idx="21" hasCustomPrompt="1"/>
          </p:nvPr>
        </p:nvSpPr>
        <p:spPr>
          <a:xfrm>
            <a:off x="788856" y="6105355"/>
            <a:ext cx="5916741" cy="422809"/>
          </a:xfrm>
          <a:prstGeom prst="rect">
            <a:avLst/>
          </a:prstGeom>
        </p:spPr>
        <p:txBody>
          <a:bodyPr/>
          <a:lstStyle>
            <a:lvl1pPr algn="l">
              <a:defRPr baseline="0">
                <a:solidFill>
                  <a:schemeClr val="bg1"/>
                </a:solidFill>
              </a:defRPr>
            </a:lvl1pPr>
          </a:lstStyle>
          <a:p>
            <a:r>
              <a:rPr lang="fr-FR"/>
              <a:t>11. Insérer votre titre ici</a:t>
            </a:r>
          </a:p>
        </p:txBody>
      </p:sp>
      <p:sp>
        <p:nvSpPr>
          <p:cNvPr id="4" name="Espace réservé du texte 3"/>
          <p:cNvSpPr>
            <a:spLocks noGrp="1"/>
          </p:cNvSpPr>
          <p:nvPr>
            <p:ph type="body" sz="quarter" idx="22" hasCustomPrompt="1"/>
          </p:nvPr>
        </p:nvSpPr>
        <p:spPr>
          <a:xfrm>
            <a:off x="7911756" y="184974"/>
            <a:ext cx="4059237" cy="923925"/>
          </a:xfrm>
          <a:prstGeom prst="rect">
            <a:avLst/>
          </a:prstGeom>
        </p:spPr>
        <p:txBody>
          <a:bodyPr/>
          <a:lstStyle>
            <a:lvl1pPr marL="0" indent="0">
              <a:buNone/>
              <a:defRPr sz="3000" b="1">
                <a:solidFill>
                  <a:srgbClr val="2F768E"/>
                </a:solidFill>
                <a:latin typeface="Helvetica Neue" charset="0"/>
                <a:ea typeface="Helvetica Neue" charset="0"/>
                <a:cs typeface="Helvetica Neue" charset="0"/>
              </a:defRPr>
            </a:lvl1pPr>
          </a:lstStyle>
          <a:p>
            <a:pPr lvl="0"/>
            <a:r>
              <a:rPr lang="fr-FR"/>
              <a:t>SOMMAIRE</a:t>
            </a:r>
          </a:p>
        </p:txBody>
      </p:sp>
    </p:spTree>
    <p:extLst>
      <p:ext uri="{BB962C8B-B14F-4D97-AF65-F5344CB8AC3E}">
        <p14:creationId xmlns:p14="http://schemas.microsoft.com/office/powerpoint/2010/main" val="206235007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MMAI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 name="Espace réservé du texte 2"/>
          <p:cNvSpPr>
            <a:spLocks noGrp="1"/>
          </p:cNvSpPr>
          <p:nvPr>
            <p:ph type="body" sz="quarter" idx="11" hasCustomPrompt="1"/>
          </p:nvPr>
        </p:nvSpPr>
        <p:spPr>
          <a:xfrm>
            <a:off x="788858" y="1956528"/>
            <a:ext cx="5916741" cy="422809"/>
          </a:xfrm>
          <a:prstGeom prst="rect">
            <a:avLst/>
          </a:prstGeom>
        </p:spPr>
        <p:txBody>
          <a:bodyPr/>
          <a:lstStyle>
            <a:lvl1pPr algn="l">
              <a:defRPr baseline="0">
                <a:solidFill>
                  <a:schemeClr val="bg1"/>
                </a:solidFill>
              </a:defRPr>
            </a:lvl1pPr>
          </a:lstStyle>
          <a:p>
            <a:r>
              <a:rPr lang="fr-FR"/>
              <a:t>3. Insérer votre titre ici</a:t>
            </a:r>
          </a:p>
        </p:txBody>
      </p:sp>
      <p:sp>
        <p:nvSpPr>
          <p:cNvPr id="36" name="Espace réservé du texte 2"/>
          <p:cNvSpPr>
            <a:spLocks noGrp="1"/>
          </p:cNvSpPr>
          <p:nvPr>
            <p:ph type="body" sz="quarter" idx="12" hasCustomPrompt="1"/>
          </p:nvPr>
        </p:nvSpPr>
        <p:spPr>
          <a:xfrm>
            <a:off x="788858" y="2497469"/>
            <a:ext cx="5916741" cy="422809"/>
          </a:xfrm>
          <a:prstGeom prst="rect">
            <a:avLst/>
          </a:prstGeom>
        </p:spPr>
        <p:txBody>
          <a:bodyPr/>
          <a:lstStyle>
            <a:lvl1pPr algn="l">
              <a:defRPr baseline="0">
                <a:solidFill>
                  <a:schemeClr val="bg1"/>
                </a:solidFill>
              </a:defRPr>
            </a:lvl1pPr>
          </a:lstStyle>
          <a:p>
            <a:r>
              <a:rPr lang="fr-FR"/>
              <a:t>4. Insérer votre titre ici</a:t>
            </a:r>
          </a:p>
        </p:txBody>
      </p:sp>
      <p:sp>
        <p:nvSpPr>
          <p:cNvPr id="37" name="Espace réservé du texte 2"/>
          <p:cNvSpPr>
            <a:spLocks noGrp="1"/>
          </p:cNvSpPr>
          <p:nvPr>
            <p:ph type="body" sz="quarter" idx="13" hasCustomPrompt="1"/>
          </p:nvPr>
        </p:nvSpPr>
        <p:spPr>
          <a:xfrm>
            <a:off x="788858" y="3027427"/>
            <a:ext cx="5916741" cy="422809"/>
          </a:xfrm>
          <a:prstGeom prst="rect">
            <a:avLst/>
          </a:prstGeom>
        </p:spPr>
        <p:txBody>
          <a:bodyPr/>
          <a:lstStyle>
            <a:lvl1pPr algn="l">
              <a:defRPr baseline="0">
                <a:solidFill>
                  <a:schemeClr val="bg1"/>
                </a:solidFill>
              </a:defRPr>
            </a:lvl1pPr>
          </a:lstStyle>
          <a:p>
            <a:r>
              <a:rPr lang="fr-FR"/>
              <a:t>5. Insérer votre titre ici</a:t>
            </a:r>
          </a:p>
        </p:txBody>
      </p:sp>
      <p:sp>
        <p:nvSpPr>
          <p:cNvPr id="38" name="Espace réservé du texte 2"/>
          <p:cNvSpPr>
            <a:spLocks noGrp="1"/>
          </p:cNvSpPr>
          <p:nvPr>
            <p:ph type="body" sz="quarter" idx="14" hasCustomPrompt="1"/>
          </p:nvPr>
        </p:nvSpPr>
        <p:spPr>
          <a:xfrm>
            <a:off x="788857" y="3570648"/>
            <a:ext cx="5916741" cy="422809"/>
          </a:xfrm>
          <a:prstGeom prst="rect">
            <a:avLst/>
          </a:prstGeom>
        </p:spPr>
        <p:txBody>
          <a:bodyPr/>
          <a:lstStyle>
            <a:lvl1pPr algn="l">
              <a:defRPr baseline="0">
                <a:solidFill>
                  <a:schemeClr val="bg1"/>
                </a:solidFill>
              </a:defRPr>
            </a:lvl1pPr>
          </a:lstStyle>
          <a:p>
            <a:r>
              <a:rPr lang="fr-FR"/>
              <a:t>6. Insérer votre titre ici</a:t>
            </a:r>
          </a:p>
        </p:txBody>
      </p:sp>
      <p:sp>
        <p:nvSpPr>
          <p:cNvPr id="39" name="Espace réservé du texte 2"/>
          <p:cNvSpPr>
            <a:spLocks noGrp="1"/>
          </p:cNvSpPr>
          <p:nvPr>
            <p:ph type="body" sz="quarter" idx="15" hasCustomPrompt="1"/>
          </p:nvPr>
        </p:nvSpPr>
        <p:spPr>
          <a:xfrm>
            <a:off x="788856" y="4086221"/>
            <a:ext cx="5916741" cy="422809"/>
          </a:xfrm>
          <a:prstGeom prst="rect">
            <a:avLst/>
          </a:prstGeom>
        </p:spPr>
        <p:txBody>
          <a:bodyPr/>
          <a:lstStyle>
            <a:lvl1pPr algn="l">
              <a:defRPr baseline="0">
                <a:solidFill>
                  <a:schemeClr val="bg1"/>
                </a:solidFill>
              </a:defRPr>
            </a:lvl1pPr>
          </a:lstStyle>
          <a:p>
            <a:r>
              <a:rPr lang="fr-FR"/>
              <a:t>7. Insérer votre titre ici</a:t>
            </a:r>
          </a:p>
        </p:txBody>
      </p:sp>
      <p:sp>
        <p:nvSpPr>
          <p:cNvPr id="40" name="Espace réservé du texte 2"/>
          <p:cNvSpPr>
            <a:spLocks noGrp="1"/>
          </p:cNvSpPr>
          <p:nvPr>
            <p:ph type="body" sz="quarter" idx="16" hasCustomPrompt="1"/>
          </p:nvPr>
        </p:nvSpPr>
        <p:spPr>
          <a:xfrm>
            <a:off x="788856" y="4586928"/>
            <a:ext cx="5916741" cy="422809"/>
          </a:xfrm>
          <a:prstGeom prst="rect">
            <a:avLst/>
          </a:prstGeom>
        </p:spPr>
        <p:txBody>
          <a:bodyPr/>
          <a:lstStyle>
            <a:lvl1pPr algn="l">
              <a:defRPr baseline="0">
                <a:solidFill>
                  <a:schemeClr val="bg1"/>
                </a:solidFill>
              </a:defRPr>
            </a:lvl1pPr>
          </a:lstStyle>
          <a:p>
            <a:r>
              <a:rPr lang="fr-FR"/>
              <a:t>8. Insérer votre titre ici</a:t>
            </a:r>
          </a:p>
        </p:txBody>
      </p:sp>
      <p:sp>
        <p:nvSpPr>
          <p:cNvPr id="41" name="Espace réservé du texte 2"/>
          <p:cNvSpPr>
            <a:spLocks noGrp="1"/>
          </p:cNvSpPr>
          <p:nvPr>
            <p:ph type="body" sz="quarter" idx="17" hasCustomPrompt="1"/>
          </p:nvPr>
        </p:nvSpPr>
        <p:spPr>
          <a:xfrm>
            <a:off x="788856" y="5087455"/>
            <a:ext cx="5916741" cy="422809"/>
          </a:xfrm>
          <a:prstGeom prst="rect">
            <a:avLst/>
          </a:prstGeom>
        </p:spPr>
        <p:txBody>
          <a:bodyPr/>
          <a:lstStyle>
            <a:lvl1pPr algn="l">
              <a:defRPr baseline="0">
                <a:solidFill>
                  <a:schemeClr val="bg1"/>
                </a:solidFill>
              </a:defRPr>
            </a:lvl1pPr>
          </a:lstStyle>
          <a:p>
            <a:r>
              <a:rPr lang="fr-FR"/>
              <a:t>9. Insérer votre titre ici</a:t>
            </a:r>
          </a:p>
        </p:txBody>
      </p:sp>
      <p:sp>
        <p:nvSpPr>
          <p:cNvPr id="42" name="Espace réservé du texte 2"/>
          <p:cNvSpPr>
            <a:spLocks noGrp="1"/>
          </p:cNvSpPr>
          <p:nvPr>
            <p:ph type="body" sz="quarter" idx="18" hasCustomPrompt="1"/>
          </p:nvPr>
        </p:nvSpPr>
        <p:spPr>
          <a:xfrm>
            <a:off x="788858" y="1442091"/>
            <a:ext cx="5916741" cy="422809"/>
          </a:xfrm>
          <a:prstGeom prst="rect">
            <a:avLst/>
          </a:prstGeom>
        </p:spPr>
        <p:txBody>
          <a:bodyPr/>
          <a:lstStyle>
            <a:lvl1pPr algn="l">
              <a:defRPr baseline="0">
                <a:solidFill>
                  <a:schemeClr val="bg1"/>
                </a:solidFill>
              </a:defRPr>
            </a:lvl1pPr>
          </a:lstStyle>
          <a:p>
            <a:r>
              <a:rPr lang="fr-FR"/>
              <a:t>2. Insérer votre titre ici</a:t>
            </a:r>
          </a:p>
        </p:txBody>
      </p:sp>
      <p:sp>
        <p:nvSpPr>
          <p:cNvPr id="43" name="Espace réservé du texte 2"/>
          <p:cNvSpPr>
            <a:spLocks noGrp="1"/>
          </p:cNvSpPr>
          <p:nvPr>
            <p:ph type="body" sz="quarter" idx="19" hasCustomPrompt="1"/>
          </p:nvPr>
        </p:nvSpPr>
        <p:spPr>
          <a:xfrm>
            <a:off x="788856" y="5616282"/>
            <a:ext cx="5916741" cy="422809"/>
          </a:xfrm>
          <a:prstGeom prst="rect">
            <a:avLst/>
          </a:prstGeom>
        </p:spPr>
        <p:txBody>
          <a:bodyPr/>
          <a:lstStyle>
            <a:lvl1pPr algn="l">
              <a:defRPr baseline="0">
                <a:solidFill>
                  <a:schemeClr val="bg1"/>
                </a:solidFill>
              </a:defRPr>
            </a:lvl1pPr>
          </a:lstStyle>
          <a:p>
            <a:r>
              <a:rPr lang="fr-FR"/>
              <a:t>10. Insérer votre titre ici</a:t>
            </a:r>
          </a:p>
        </p:txBody>
      </p:sp>
      <p:sp>
        <p:nvSpPr>
          <p:cNvPr id="44" name="Espace réservé du texte 2"/>
          <p:cNvSpPr>
            <a:spLocks noGrp="1"/>
          </p:cNvSpPr>
          <p:nvPr>
            <p:ph type="body" sz="quarter" idx="20" hasCustomPrompt="1"/>
          </p:nvPr>
        </p:nvSpPr>
        <p:spPr>
          <a:xfrm>
            <a:off x="788860" y="940906"/>
            <a:ext cx="5916741" cy="422809"/>
          </a:xfrm>
          <a:prstGeom prst="rect">
            <a:avLst/>
          </a:prstGeom>
        </p:spPr>
        <p:txBody>
          <a:bodyPr/>
          <a:lstStyle>
            <a:lvl1pPr algn="l">
              <a:defRPr baseline="0">
                <a:solidFill>
                  <a:schemeClr val="bg1"/>
                </a:solidFill>
              </a:defRPr>
            </a:lvl1pPr>
          </a:lstStyle>
          <a:p>
            <a:r>
              <a:rPr lang="fr-FR"/>
              <a:t>1. Insérer votre titre ici</a:t>
            </a:r>
          </a:p>
        </p:txBody>
      </p:sp>
      <p:sp>
        <p:nvSpPr>
          <p:cNvPr id="45" name="Espace réservé du texte 2"/>
          <p:cNvSpPr>
            <a:spLocks noGrp="1"/>
          </p:cNvSpPr>
          <p:nvPr>
            <p:ph type="body" sz="quarter" idx="21" hasCustomPrompt="1"/>
          </p:nvPr>
        </p:nvSpPr>
        <p:spPr>
          <a:xfrm>
            <a:off x="788856" y="6105353"/>
            <a:ext cx="5916741" cy="422809"/>
          </a:xfrm>
          <a:prstGeom prst="rect">
            <a:avLst/>
          </a:prstGeom>
        </p:spPr>
        <p:txBody>
          <a:bodyPr/>
          <a:lstStyle>
            <a:lvl1pPr algn="l">
              <a:defRPr baseline="0">
                <a:solidFill>
                  <a:schemeClr val="bg1"/>
                </a:solidFill>
              </a:defRPr>
            </a:lvl1pPr>
          </a:lstStyle>
          <a:p>
            <a:r>
              <a:rPr lang="fr-FR"/>
              <a:t>11. Insérer votre titre ici</a:t>
            </a:r>
          </a:p>
        </p:txBody>
      </p:sp>
      <p:sp>
        <p:nvSpPr>
          <p:cNvPr id="4" name="Espace réservé du texte 3"/>
          <p:cNvSpPr>
            <a:spLocks noGrp="1"/>
          </p:cNvSpPr>
          <p:nvPr>
            <p:ph type="body" sz="quarter" idx="22" hasCustomPrompt="1"/>
          </p:nvPr>
        </p:nvSpPr>
        <p:spPr>
          <a:xfrm>
            <a:off x="7911755" y="184972"/>
            <a:ext cx="4059237" cy="923925"/>
          </a:xfrm>
          <a:prstGeom prst="rect">
            <a:avLst/>
          </a:prstGeom>
        </p:spPr>
        <p:txBody>
          <a:bodyPr/>
          <a:lstStyle>
            <a:lvl1pPr marL="0" indent="0">
              <a:buNone/>
              <a:defRPr sz="4000" b="1">
                <a:solidFill>
                  <a:srgbClr val="2F768E"/>
                </a:solidFill>
                <a:latin typeface="Helvetica Neue" charset="0"/>
                <a:ea typeface="Helvetica Neue" charset="0"/>
                <a:cs typeface="Helvetica Neue" charset="0"/>
              </a:defRPr>
            </a:lvl1pPr>
          </a:lstStyle>
          <a:p>
            <a:pPr lvl="0"/>
            <a:r>
              <a:rPr lang="fr-FR"/>
              <a:t>SOMMAIRE</a:t>
            </a:r>
          </a:p>
        </p:txBody>
      </p:sp>
    </p:spTree>
    <p:extLst>
      <p:ext uri="{BB962C8B-B14F-4D97-AF65-F5344CB8AC3E}">
        <p14:creationId xmlns:p14="http://schemas.microsoft.com/office/powerpoint/2010/main" val="206235007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03200" y="2413000"/>
            <a:ext cx="11722100" cy="635000"/>
          </a:xfrm>
          <a:prstGeom prst="rect">
            <a:avLst/>
          </a:prstGeom>
        </p:spPr>
        <p:txBody>
          <a:bodyPr wrap="square" lIns="0" tIns="36000" rIns="0" bIns="36000">
            <a:noAutofit/>
          </a:bodyPr>
          <a:lstStyle>
            <a:lvl1pPr marL="0" indent="0" algn="ctr">
              <a:buNone/>
              <a:defRPr sz="2400" baseline="0">
                <a:solidFill>
                  <a:srgbClr val="C12B23"/>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ltLang="fr-FR"/>
              <a:t>Sous-titre</a:t>
            </a:r>
          </a:p>
        </p:txBody>
      </p:sp>
      <p:sp>
        <p:nvSpPr>
          <p:cNvPr id="17" name="Title 16"/>
          <p:cNvSpPr>
            <a:spLocks noGrp="1"/>
          </p:cNvSpPr>
          <p:nvPr>
            <p:ph type="title" hasCustomPrompt="1"/>
          </p:nvPr>
        </p:nvSpPr>
        <p:spPr>
          <a:xfrm>
            <a:off x="203200" y="1549400"/>
            <a:ext cx="11722100" cy="863599"/>
          </a:xfrm>
          <a:prstGeom prst="rect">
            <a:avLst/>
          </a:prstGeom>
          <a:ln>
            <a:solidFill>
              <a:srgbClr val="2F768E"/>
            </a:solidFill>
          </a:ln>
        </p:spPr>
        <p:txBody>
          <a:bodyPr wrap="square" lIns="0" tIns="36000" rIns="0" bIns="36000">
            <a:normAutofit/>
          </a:bodyPr>
          <a:lstStyle>
            <a:lvl1pPr algn="ctr">
              <a:defRPr sz="3000" baseline="0">
                <a:solidFill>
                  <a:srgbClr val="2F768E"/>
                </a:solidFill>
                <a:latin typeface="Helvetica Neue" charset="0"/>
                <a:ea typeface="Helvetica Neue" charset="0"/>
                <a:cs typeface="Helvetica Neue" charset="0"/>
              </a:defRPr>
            </a:lvl1pPr>
          </a:lstStyle>
          <a:p>
            <a:r>
              <a:rPr lang="fr-FR" altLang="fr-FR"/>
              <a:t>Titre</a:t>
            </a:r>
            <a:endParaRPr lang="fr-FR"/>
          </a:p>
        </p:txBody>
      </p:sp>
      <p:sp>
        <p:nvSpPr>
          <p:cNvPr id="6" name="Espace réservé du texte 5"/>
          <p:cNvSpPr>
            <a:spLocks noGrp="1"/>
          </p:cNvSpPr>
          <p:nvPr>
            <p:ph type="body" sz="quarter" idx="11"/>
          </p:nvPr>
        </p:nvSpPr>
        <p:spPr>
          <a:xfrm>
            <a:off x="203200" y="3314700"/>
            <a:ext cx="11722100" cy="2997200"/>
          </a:xfrm>
          <a:prstGeom prst="rect">
            <a:avLst/>
          </a:prstGeom>
        </p:spPr>
        <p:txBody>
          <a:bodyPr/>
          <a:lstStyle>
            <a:lvl1pPr>
              <a:defRPr sz="1800">
                <a:solidFill>
                  <a:srgbClr val="000000"/>
                </a:solidFill>
              </a:defRPr>
            </a:lvl1pPr>
          </a:lstStyle>
          <a:p>
            <a:pPr lvl="0"/>
            <a:r>
              <a:rPr lang="fr-FR"/>
              <a:t>Cliquez pour modifier les styles du texte du masque</a:t>
            </a:r>
          </a:p>
        </p:txBody>
      </p:sp>
    </p:spTree>
    <p:extLst>
      <p:ext uri="{BB962C8B-B14F-4D97-AF65-F5344CB8AC3E}">
        <p14:creationId xmlns:p14="http://schemas.microsoft.com/office/powerpoint/2010/main" val="235892600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 1 version 2 bei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03200" y="2413000"/>
            <a:ext cx="11722100" cy="635000"/>
          </a:xfrm>
          <a:prstGeom prst="rect">
            <a:avLst/>
          </a:prstGeom>
        </p:spPr>
        <p:txBody>
          <a:bodyPr wrap="square" lIns="0" tIns="36000" rIns="0" bIns="36000">
            <a:noAutofit/>
          </a:bodyPr>
          <a:lstStyle>
            <a:lvl1pPr marL="0" indent="0" algn="ctr">
              <a:buNone/>
              <a:defRPr sz="2400" baseline="0">
                <a:solidFill>
                  <a:srgbClr val="C12B23"/>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ltLang="fr-FR"/>
              <a:t>Sous-titre</a:t>
            </a:r>
          </a:p>
        </p:txBody>
      </p:sp>
      <p:sp>
        <p:nvSpPr>
          <p:cNvPr id="17" name="Title 16"/>
          <p:cNvSpPr>
            <a:spLocks noGrp="1"/>
          </p:cNvSpPr>
          <p:nvPr>
            <p:ph type="title" hasCustomPrompt="1"/>
          </p:nvPr>
        </p:nvSpPr>
        <p:spPr>
          <a:xfrm>
            <a:off x="203200" y="1549400"/>
            <a:ext cx="11722100" cy="863599"/>
          </a:xfrm>
          <a:prstGeom prst="rect">
            <a:avLst/>
          </a:prstGeom>
          <a:ln>
            <a:solidFill>
              <a:srgbClr val="2F768E"/>
            </a:solidFill>
          </a:ln>
        </p:spPr>
        <p:txBody>
          <a:bodyPr wrap="square" lIns="0" tIns="36000" rIns="0" bIns="36000">
            <a:normAutofit/>
          </a:bodyPr>
          <a:lstStyle>
            <a:lvl1pPr algn="ctr">
              <a:defRPr sz="3000" baseline="0">
                <a:solidFill>
                  <a:srgbClr val="2F768E"/>
                </a:solidFill>
                <a:latin typeface="Helvetica Neue" charset="0"/>
                <a:ea typeface="Helvetica Neue" charset="0"/>
                <a:cs typeface="Helvetica Neue" charset="0"/>
              </a:defRPr>
            </a:lvl1pPr>
          </a:lstStyle>
          <a:p>
            <a:r>
              <a:rPr lang="fr-FR" altLang="fr-FR"/>
              <a:t>Titre</a:t>
            </a:r>
            <a:endParaRPr lang="fr-FR"/>
          </a:p>
        </p:txBody>
      </p:sp>
      <p:sp>
        <p:nvSpPr>
          <p:cNvPr id="6" name="Espace réservé du texte 5"/>
          <p:cNvSpPr>
            <a:spLocks noGrp="1"/>
          </p:cNvSpPr>
          <p:nvPr>
            <p:ph type="body" sz="quarter" idx="11"/>
          </p:nvPr>
        </p:nvSpPr>
        <p:spPr>
          <a:xfrm>
            <a:off x="203200" y="3314700"/>
            <a:ext cx="11722100" cy="2997200"/>
          </a:xfrm>
          <a:prstGeom prst="rect">
            <a:avLst/>
          </a:prstGeom>
        </p:spPr>
        <p:txBody>
          <a:bodyPr/>
          <a:lstStyle>
            <a:lvl1pPr>
              <a:defRPr sz="1800">
                <a:solidFill>
                  <a:srgbClr val="000000"/>
                </a:solidFill>
              </a:defRPr>
            </a:lvl1pPr>
          </a:lstStyle>
          <a:p>
            <a:pPr lvl="0"/>
            <a:r>
              <a:rPr lang="fr-FR"/>
              <a:t>Cliquez pour modifier les styles du texte du masque</a:t>
            </a:r>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 1 version blanc et 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03200" y="2413000"/>
            <a:ext cx="11722100" cy="635000"/>
          </a:xfrm>
          <a:prstGeom prst="rect">
            <a:avLst/>
          </a:prstGeom>
        </p:spPr>
        <p:txBody>
          <a:bodyPr wrap="square" lIns="0" tIns="36000" rIns="0" bIns="36000">
            <a:noAutofit/>
          </a:bodyPr>
          <a:lstStyle>
            <a:lvl1pPr marL="0" indent="0" algn="ctr">
              <a:buNone/>
              <a:defRPr sz="2400" baseline="0">
                <a:solidFill>
                  <a:srgbClr val="C12B23"/>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ltLang="fr-FR"/>
              <a:t>Sous-titre</a:t>
            </a:r>
          </a:p>
        </p:txBody>
      </p:sp>
      <p:sp>
        <p:nvSpPr>
          <p:cNvPr id="17" name="Title 16"/>
          <p:cNvSpPr>
            <a:spLocks noGrp="1"/>
          </p:cNvSpPr>
          <p:nvPr>
            <p:ph type="title" hasCustomPrompt="1"/>
          </p:nvPr>
        </p:nvSpPr>
        <p:spPr>
          <a:xfrm>
            <a:off x="203200" y="1549400"/>
            <a:ext cx="11722100" cy="863599"/>
          </a:xfrm>
          <a:prstGeom prst="rect">
            <a:avLst/>
          </a:prstGeom>
          <a:ln>
            <a:solidFill>
              <a:srgbClr val="2F768E"/>
            </a:solidFill>
          </a:ln>
        </p:spPr>
        <p:txBody>
          <a:bodyPr wrap="square" lIns="0" tIns="36000" rIns="0" bIns="36000">
            <a:normAutofit/>
          </a:bodyPr>
          <a:lstStyle>
            <a:lvl1pPr algn="ctr">
              <a:defRPr sz="3000" baseline="0">
                <a:solidFill>
                  <a:srgbClr val="2F768E"/>
                </a:solidFill>
                <a:latin typeface="Helvetica Neue" charset="0"/>
                <a:ea typeface="Helvetica Neue" charset="0"/>
                <a:cs typeface="Helvetica Neue" charset="0"/>
              </a:defRPr>
            </a:lvl1pPr>
          </a:lstStyle>
          <a:p>
            <a:r>
              <a:rPr lang="fr-FR" altLang="fr-FR"/>
              <a:t>Titre</a:t>
            </a:r>
            <a:endParaRPr lang="fr-FR"/>
          </a:p>
        </p:txBody>
      </p:sp>
      <p:sp>
        <p:nvSpPr>
          <p:cNvPr id="6" name="Espace réservé du texte 5"/>
          <p:cNvSpPr>
            <a:spLocks noGrp="1"/>
          </p:cNvSpPr>
          <p:nvPr>
            <p:ph type="body" sz="quarter" idx="11"/>
          </p:nvPr>
        </p:nvSpPr>
        <p:spPr>
          <a:xfrm>
            <a:off x="203200" y="3314700"/>
            <a:ext cx="11722100" cy="2997200"/>
          </a:xfrm>
          <a:prstGeom prst="rect">
            <a:avLst/>
          </a:prstGeom>
        </p:spPr>
        <p:txBody>
          <a:bodyPr/>
          <a:lstStyle>
            <a:lvl1pPr>
              <a:defRPr sz="1800">
                <a:solidFill>
                  <a:srgbClr val="000000"/>
                </a:solidFill>
              </a:defRPr>
            </a:lvl1pPr>
          </a:lstStyle>
          <a:p>
            <a:pPr lvl="0"/>
            <a:r>
              <a:rPr lang="fr-FR"/>
              <a:t>Cliquez pour modifier les styles du texte du masque</a:t>
            </a: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1 beige tot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03200" y="2413000"/>
            <a:ext cx="11722100" cy="635000"/>
          </a:xfrm>
          <a:prstGeom prst="rect">
            <a:avLst/>
          </a:prstGeom>
        </p:spPr>
        <p:txBody>
          <a:bodyPr wrap="square" lIns="0" tIns="36000" rIns="0" bIns="36000">
            <a:noAutofit/>
          </a:bodyPr>
          <a:lstStyle>
            <a:lvl1pPr marL="0" indent="0" algn="ctr">
              <a:buNone/>
              <a:defRPr sz="2400" baseline="0">
                <a:solidFill>
                  <a:srgbClr val="C12B23"/>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ltLang="fr-FR"/>
              <a:t>Sous-titre</a:t>
            </a:r>
          </a:p>
        </p:txBody>
      </p:sp>
      <p:sp>
        <p:nvSpPr>
          <p:cNvPr id="17" name="Title 16"/>
          <p:cNvSpPr>
            <a:spLocks noGrp="1"/>
          </p:cNvSpPr>
          <p:nvPr>
            <p:ph type="title" hasCustomPrompt="1"/>
          </p:nvPr>
        </p:nvSpPr>
        <p:spPr>
          <a:xfrm>
            <a:off x="203200" y="1549400"/>
            <a:ext cx="11722100" cy="863599"/>
          </a:xfrm>
          <a:prstGeom prst="rect">
            <a:avLst/>
          </a:prstGeom>
          <a:ln>
            <a:solidFill>
              <a:srgbClr val="2F768E"/>
            </a:solidFill>
          </a:ln>
        </p:spPr>
        <p:txBody>
          <a:bodyPr wrap="square" lIns="0" tIns="36000" rIns="0" bIns="36000">
            <a:normAutofit/>
          </a:bodyPr>
          <a:lstStyle>
            <a:lvl1pPr algn="ctr">
              <a:defRPr sz="3000" baseline="0">
                <a:solidFill>
                  <a:srgbClr val="2F768E"/>
                </a:solidFill>
                <a:latin typeface="Helvetica Neue" charset="0"/>
                <a:ea typeface="Helvetica Neue" charset="0"/>
                <a:cs typeface="Helvetica Neue" charset="0"/>
              </a:defRPr>
            </a:lvl1pPr>
          </a:lstStyle>
          <a:p>
            <a:r>
              <a:rPr lang="fr-FR" altLang="fr-FR"/>
              <a:t>Titre</a:t>
            </a:r>
            <a:endParaRPr lang="fr-FR"/>
          </a:p>
        </p:txBody>
      </p:sp>
      <p:sp>
        <p:nvSpPr>
          <p:cNvPr id="6" name="Espace réservé du texte 5"/>
          <p:cNvSpPr>
            <a:spLocks noGrp="1"/>
          </p:cNvSpPr>
          <p:nvPr>
            <p:ph type="body" sz="quarter" idx="11"/>
          </p:nvPr>
        </p:nvSpPr>
        <p:spPr>
          <a:xfrm>
            <a:off x="203200" y="3314700"/>
            <a:ext cx="11722100" cy="2997200"/>
          </a:xfrm>
          <a:prstGeom prst="rect">
            <a:avLst/>
          </a:prstGeom>
        </p:spPr>
        <p:txBody>
          <a:bodyPr/>
          <a:lstStyle>
            <a:lvl1pPr>
              <a:defRPr sz="1800">
                <a:solidFill>
                  <a:srgbClr val="000000"/>
                </a:solidFill>
              </a:defRPr>
            </a:lvl1pPr>
          </a:lstStyle>
          <a:p>
            <a:pPr lvl="0"/>
            <a:r>
              <a:rPr lang="fr-FR"/>
              <a:t>Cliquez pour modifier les styles du texte du masque</a:t>
            </a: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a:xfrm>
            <a:off x="510639" y="2392947"/>
            <a:ext cx="4029277" cy="2534916"/>
          </a:xfrm>
          <a:prstGeom prst="rect">
            <a:avLst/>
          </a:prstGeom>
        </p:spPr>
        <p:txBody>
          <a:bodyPr wrap="square" lIns="0" tIns="36000" rIns="0" bIns="36000">
            <a:normAutofit/>
          </a:bodyPr>
          <a:lstStyle>
            <a:lvl1pPr marL="0" marR="0" indent="0" algn="ctr" defTabSz="914400" rtl="0" eaLnBrk="0" fontAlgn="base" latinLnBrk="0" hangingPunct="0">
              <a:lnSpc>
                <a:spcPct val="100000"/>
              </a:lnSpc>
              <a:spcBef>
                <a:spcPct val="20000"/>
              </a:spcBef>
              <a:spcAft>
                <a:spcPct val="0"/>
              </a:spcAft>
              <a:buClr>
                <a:schemeClr val="tx2"/>
              </a:buClr>
              <a:buSzTx/>
              <a:buFont typeface="Gill Sans MT" charset="0"/>
              <a:buNone/>
              <a:tabLst/>
              <a:defRPr sz="4000">
                <a:solidFill>
                  <a:schemeClr val="accent2"/>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ltLang="fr-FR"/>
              <a:t>« Cliquez pour modifier le style des sous-titres du masque »</a:t>
            </a:r>
          </a:p>
        </p:txBody>
      </p:sp>
      <p:sp>
        <p:nvSpPr>
          <p:cNvPr id="6" name="Espace réservé du texte 3"/>
          <p:cNvSpPr>
            <a:spLocks noGrp="1"/>
          </p:cNvSpPr>
          <p:nvPr>
            <p:ph type="body" sz="quarter" idx="11" hasCustomPrompt="1"/>
          </p:nvPr>
        </p:nvSpPr>
        <p:spPr>
          <a:xfrm>
            <a:off x="4913523" y="2392947"/>
            <a:ext cx="6973678" cy="3853617"/>
          </a:xfrm>
          <a:prstGeom prst="rect">
            <a:avLst/>
          </a:prstGeom>
        </p:spPr>
        <p:txBody>
          <a:bodyPr>
            <a:normAutofit/>
          </a:bodyPr>
          <a:lstStyle>
            <a:lvl1pPr marL="0" indent="0">
              <a:buFontTx/>
              <a:buNone/>
              <a:defRPr sz="1800">
                <a:solidFill>
                  <a:srgbClr val="000000"/>
                </a:solidFill>
                <a:latin typeface="Gill Sans MT" charset="0"/>
                <a:ea typeface="Gill Sans MT" charset="0"/>
                <a:cs typeface="Gill Sans MT" charset="0"/>
              </a:defRPr>
            </a:lvl1pPr>
            <a:lvl2pPr marL="92075" indent="0">
              <a:buFontTx/>
              <a:buNone/>
              <a:defRPr sz="1800" baseline="0">
                <a:solidFill>
                  <a:schemeClr val="accent2"/>
                </a:solidFill>
                <a:latin typeface="Helvetica Neue" charset="0"/>
                <a:ea typeface="Helvetica Neue" charset="0"/>
                <a:cs typeface="Helvetica Neue" charset="0"/>
              </a:defRPr>
            </a:lvl2pPr>
          </a:lstStyle>
          <a:p>
            <a:r>
              <a:rPr lang="en-US" err="1"/>
              <a:t>Cliquez</a:t>
            </a:r>
            <a:r>
              <a:rPr lang="en-US"/>
              <a:t> et </a:t>
            </a:r>
            <a:r>
              <a:rPr lang="en-US" err="1"/>
              <a:t>insérer</a:t>
            </a:r>
            <a:r>
              <a:rPr lang="en-US"/>
              <a:t> </a:t>
            </a:r>
            <a:r>
              <a:rPr lang="en-US" err="1"/>
              <a:t>votre</a:t>
            </a:r>
            <a:r>
              <a:rPr lang="en-US"/>
              <a:t> </a:t>
            </a:r>
            <a:r>
              <a:rPr lang="en-US" err="1"/>
              <a:t>texte</a:t>
            </a:r>
            <a:r>
              <a:rPr lang="en-US"/>
              <a:t> </a:t>
            </a:r>
            <a:r>
              <a:rPr lang="en-US" err="1"/>
              <a:t>ici</a:t>
            </a:r>
            <a:endParaRPr lang="en-US"/>
          </a:p>
        </p:txBody>
      </p:sp>
      <p:sp>
        <p:nvSpPr>
          <p:cNvPr id="4" name="Espace réservé du texte 3"/>
          <p:cNvSpPr>
            <a:spLocks noGrp="1"/>
          </p:cNvSpPr>
          <p:nvPr>
            <p:ph type="body" sz="quarter" idx="12" hasCustomPrompt="1"/>
          </p:nvPr>
        </p:nvSpPr>
        <p:spPr>
          <a:xfrm>
            <a:off x="510639" y="1452640"/>
            <a:ext cx="11352441" cy="625475"/>
          </a:xfrm>
          <a:prstGeom prst="rect">
            <a:avLst/>
          </a:prstGeom>
        </p:spPr>
        <p:txBody>
          <a:bodyPr lIns="0" tIns="36000" rIns="0" bIns="39600">
            <a:normAutofit/>
          </a:bodyPr>
          <a:lstStyle>
            <a:lvl1pPr marL="0" indent="0" algn="ctr">
              <a:buNone/>
              <a:defRPr sz="3000" b="1">
                <a:solidFill>
                  <a:schemeClr val="accent2"/>
                </a:solidFill>
                <a:latin typeface="Helvetica Neue" charset="0"/>
                <a:ea typeface="Helvetica Neue" charset="0"/>
                <a:cs typeface="Helvetica Neue" charset="0"/>
              </a:defRPr>
            </a:lvl1pPr>
          </a:lstStyle>
          <a:p>
            <a:pPr lvl="0"/>
            <a:r>
              <a:rPr lang="fr-FR"/>
              <a:t>Titre</a:t>
            </a:r>
          </a:p>
        </p:txBody>
      </p:sp>
    </p:spTree>
    <p:extLst>
      <p:ext uri="{BB962C8B-B14F-4D97-AF65-F5344CB8AC3E}">
        <p14:creationId xmlns:p14="http://schemas.microsoft.com/office/powerpoint/2010/main" val="266496032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u 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20" hasCustomPrompt="1"/>
          </p:nvPr>
        </p:nvSpPr>
        <p:spPr>
          <a:xfrm>
            <a:off x="0" y="1582240"/>
            <a:ext cx="12192000" cy="558905"/>
          </a:xfrm>
          <a:prstGeom prst="rect">
            <a:avLst/>
          </a:prstGeom>
        </p:spPr>
        <p:txBody>
          <a:bodyPr lIns="0" tIns="0" rIns="0" bIns="0">
            <a:normAutofit/>
          </a:bodyPr>
          <a:lstStyle>
            <a:lvl1pPr algn="ctr">
              <a:defRPr sz="3000" b="1">
                <a:solidFill>
                  <a:schemeClr val="accent2"/>
                </a:solidFill>
                <a:latin typeface="Helvetica Neue" charset="0"/>
                <a:ea typeface="Helvetica Neue" charset="0"/>
                <a:cs typeface="Helvetica Neue" charset="0"/>
              </a:defRPr>
            </a:lvl1pPr>
          </a:lstStyle>
          <a:p>
            <a:pPr lvl="0"/>
            <a:r>
              <a:rPr lang="fr-FR"/>
              <a:t>Objectif</a:t>
            </a:r>
          </a:p>
        </p:txBody>
      </p:sp>
      <p:sp>
        <p:nvSpPr>
          <p:cNvPr id="5" name="Espace réservé du texte 4"/>
          <p:cNvSpPr>
            <a:spLocks noGrp="1"/>
          </p:cNvSpPr>
          <p:nvPr>
            <p:ph type="body" sz="quarter" idx="21"/>
          </p:nvPr>
        </p:nvSpPr>
        <p:spPr>
          <a:xfrm>
            <a:off x="762000" y="2374900"/>
            <a:ext cx="10896600" cy="3937000"/>
          </a:xfrm>
          <a:prstGeom prst="rect">
            <a:avLst/>
          </a:prstGeo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6832256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10" hasCustomPrompt="1"/>
          </p:nvPr>
        </p:nvSpPr>
        <p:spPr>
          <a:xfrm>
            <a:off x="1155533" y="2266672"/>
            <a:ext cx="9769642" cy="981075"/>
          </a:xfrm>
          <a:prstGeom prst="rect">
            <a:avLst/>
          </a:prstGeom>
        </p:spPr>
        <p:txBody>
          <a:bodyPr>
            <a:normAutofit/>
          </a:bodyPr>
          <a:lstStyle>
            <a:lvl1pPr algn="ctr">
              <a:defRPr sz="4800" b="1">
                <a:solidFill>
                  <a:schemeClr val="tx2"/>
                </a:solidFill>
                <a:latin typeface="Helvetica Neue" charset="0"/>
                <a:ea typeface="Helvetica Neue" charset="0"/>
                <a:cs typeface="Helvetica Neue" charset="0"/>
              </a:defRPr>
            </a:lvl1pPr>
          </a:lstStyle>
          <a:p>
            <a:pPr lvl="0"/>
            <a:r>
              <a:rPr lang="fr-FR"/>
              <a:t>Titre</a:t>
            </a:r>
          </a:p>
        </p:txBody>
      </p:sp>
      <p:sp>
        <p:nvSpPr>
          <p:cNvPr id="5" name="Espace réservé du texte 4"/>
          <p:cNvSpPr>
            <a:spLocks noGrp="1"/>
          </p:cNvSpPr>
          <p:nvPr>
            <p:ph type="body" sz="quarter" idx="11" hasCustomPrompt="1"/>
          </p:nvPr>
        </p:nvSpPr>
        <p:spPr>
          <a:xfrm>
            <a:off x="1155700" y="3600450"/>
            <a:ext cx="9769475" cy="768350"/>
          </a:xfrm>
          <a:prstGeom prst="rect">
            <a:avLst/>
          </a:prstGeom>
        </p:spPr>
        <p:txBody>
          <a:bodyPr>
            <a:normAutofit/>
          </a:bodyPr>
          <a:lstStyle>
            <a:lvl1pPr algn="ctr">
              <a:defRPr sz="2800">
                <a:solidFill>
                  <a:schemeClr val="accent4"/>
                </a:solidFill>
                <a:latin typeface="Helvetica Neue" charset="0"/>
                <a:ea typeface="Helvetica Neue" charset="0"/>
                <a:cs typeface="Helvetica Neue" charset="0"/>
              </a:defRPr>
            </a:lvl1pPr>
          </a:lstStyle>
          <a:p>
            <a:pPr lvl="0"/>
            <a:r>
              <a:rPr lang="fr-FR"/>
              <a:t>Sous-titre</a:t>
            </a:r>
          </a:p>
        </p:txBody>
      </p:sp>
    </p:spTree>
    <p:extLst>
      <p:ext uri="{BB962C8B-B14F-4D97-AF65-F5344CB8AC3E}">
        <p14:creationId xmlns:p14="http://schemas.microsoft.com/office/powerpoint/2010/main" val="4223988784"/>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titre primeur 2 ">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17685" y="2151775"/>
            <a:ext cx="5876088" cy="815474"/>
          </a:xfrm>
          <a:prstGeom prst="rect">
            <a:avLst/>
          </a:prstGeom>
        </p:spPr>
        <p:txBody>
          <a:bodyPr lIns="0" tIns="36000" rIns="0" bIns="36000">
            <a:normAutofit/>
          </a:bodyPr>
          <a:lstStyle>
            <a:lvl1pPr marL="0" indent="0" algn="l">
              <a:buFontTx/>
              <a:buNone/>
              <a:defRPr sz="2000" b="0" baseline="0">
                <a:solidFill>
                  <a:schemeClr val="accent6"/>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ltLang="fr-FR"/>
              <a:t>Cliquez pour modifier le style des sous-titres du masque</a:t>
            </a:r>
          </a:p>
        </p:txBody>
      </p:sp>
      <p:sp>
        <p:nvSpPr>
          <p:cNvPr id="4" name="Espace réservé du texte 3"/>
          <p:cNvSpPr>
            <a:spLocks noGrp="1"/>
          </p:cNvSpPr>
          <p:nvPr>
            <p:ph type="body" sz="quarter" idx="10"/>
          </p:nvPr>
        </p:nvSpPr>
        <p:spPr>
          <a:xfrm>
            <a:off x="941387" y="3513139"/>
            <a:ext cx="5876507" cy="786146"/>
          </a:xfrm>
          <a:prstGeom prst="rect">
            <a:avLst/>
          </a:prstGeom>
        </p:spPr>
        <p:txBody>
          <a:bodyPr>
            <a:normAutofit/>
          </a:bodyPr>
          <a:lstStyle>
            <a:lvl1pPr marL="0" marR="0" indent="0" algn="l" defTabSz="914400" rtl="0" eaLnBrk="0" fontAlgn="base" latinLnBrk="0" hangingPunct="0">
              <a:lnSpc>
                <a:spcPct val="100000"/>
              </a:lnSpc>
              <a:spcBef>
                <a:spcPct val="20000"/>
              </a:spcBef>
              <a:spcAft>
                <a:spcPct val="0"/>
              </a:spcAft>
              <a:buClr>
                <a:schemeClr val="tx2"/>
              </a:buClr>
              <a:buSzTx/>
              <a:buFontTx/>
              <a:buNone/>
              <a:tabLst/>
              <a:defRPr sz="1800" baseline="0">
                <a:solidFill>
                  <a:srgbClr val="000000"/>
                </a:solidFill>
                <a:latin typeface="Gill Sans MT" charset="0"/>
                <a:ea typeface="Gill Sans MT" charset="0"/>
                <a:cs typeface="Gill Sans MT" charset="0"/>
              </a:defRPr>
            </a:lvl1pPr>
          </a:lstStyle>
          <a:p>
            <a:pPr lvl="0"/>
            <a:r>
              <a:rPr lang="fr-FR"/>
              <a:t>Cliquez pour modifier les styles du texte du masque</a:t>
            </a:r>
          </a:p>
        </p:txBody>
      </p:sp>
      <p:sp>
        <p:nvSpPr>
          <p:cNvPr id="6" name="Espace réservé du texte 3"/>
          <p:cNvSpPr>
            <a:spLocks noGrp="1"/>
          </p:cNvSpPr>
          <p:nvPr>
            <p:ph type="body" sz="quarter" idx="11"/>
          </p:nvPr>
        </p:nvSpPr>
        <p:spPr>
          <a:xfrm>
            <a:off x="941387" y="4604003"/>
            <a:ext cx="5876507" cy="786146"/>
          </a:xfrm>
          <a:prstGeom prst="rect">
            <a:avLst/>
          </a:prstGeom>
        </p:spPr>
        <p:txBody>
          <a:bodyPr>
            <a:normAutofit/>
          </a:bodyPr>
          <a:lstStyle>
            <a:lvl1pPr marL="0" marR="0" indent="0" algn="l" defTabSz="914400" rtl="0" eaLnBrk="0" fontAlgn="base" latinLnBrk="0" hangingPunct="0">
              <a:lnSpc>
                <a:spcPct val="100000"/>
              </a:lnSpc>
              <a:spcBef>
                <a:spcPct val="20000"/>
              </a:spcBef>
              <a:spcAft>
                <a:spcPct val="0"/>
              </a:spcAft>
              <a:buClr>
                <a:schemeClr val="tx2"/>
              </a:buClr>
              <a:buSzTx/>
              <a:buFontTx/>
              <a:buNone/>
              <a:tabLst/>
              <a:defRPr sz="1800" baseline="0">
                <a:solidFill>
                  <a:srgbClr val="000000"/>
                </a:solidFill>
                <a:latin typeface="Gill Sans MT" charset="0"/>
                <a:ea typeface="Gill Sans MT" charset="0"/>
                <a:cs typeface="Gill Sans MT" charset="0"/>
              </a:defRPr>
            </a:lvl1pPr>
          </a:lstStyle>
          <a:p>
            <a:pPr lvl="0"/>
            <a:r>
              <a:rPr lang="fr-FR"/>
              <a:t>Cliquez pour modifier les styles du texte du masque</a:t>
            </a:r>
          </a:p>
        </p:txBody>
      </p:sp>
      <p:sp>
        <p:nvSpPr>
          <p:cNvPr id="7" name="Espace réservé du texte 3"/>
          <p:cNvSpPr>
            <a:spLocks noGrp="1"/>
          </p:cNvSpPr>
          <p:nvPr>
            <p:ph type="body" sz="quarter" idx="12"/>
          </p:nvPr>
        </p:nvSpPr>
        <p:spPr>
          <a:xfrm>
            <a:off x="941384" y="5694867"/>
            <a:ext cx="5876507" cy="786146"/>
          </a:xfrm>
          <a:prstGeom prst="rect">
            <a:avLst/>
          </a:prstGeom>
        </p:spPr>
        <p:txBody>
          <a:bodyPr>
            <a:normAutofit/>
          </a:bodyPr>
          <a:lstStyle>
            <a:lvl1pPr marL="0" marR="0" indent="0" algn="l" defTabSz="914400" rtl="0" eaLnBrk="0" fontAlgn="base" latinLnBrk="0" hangingPunct="0">
              <a:lnSpc>
                <a:spcPct val="100000"/>
              </a:lnSpc>
              <a:spcBef>
                <a:spcPct val="20000"/>
              </a:spcBef>
              <a:spcAft>
                <a:spcPct val="0"/>
              </a:spcAft>
              <a:buClr>
                <a:schemeClr val="tx2"/>
              </a:buClr>
              <a:buSzTx/>
              <a:buFontTx/>
              <a:buNone/>
              <a:tabLst/>
              <a:defRPr sz="1800" baseline="0">
                <a:solidFill>
                  <a:srgbClr val="000000"/>
                </a:solidFill>
                <a:latin typeface="Gill Sans MT" charset="0"/>
                <a:ea typeface="Gill Sans MT" charset="0"/>
                <a:cs typeface="Gill Sans MT" charset="0"/>
              </a:defRPr>
            </a:lvl1pPr>
          </a:lstStyle>
          <a:p>
            <a:pPr lvl="0"/>
            <a:r>
              <a:rPr lang="fr-FR"/>
              <a:t>Cliquez pour modifier les styles du texte du masque</a:t>
            </a:r>
          </a:p>
        </p:txBody>
      </p:sp>
      <p:sp>
        <p:nvSpPr>
          <p:cNvPr id="8" name="Espace réservé pour une image  7"/>
          <p:cNvSpPr>
            <a:spLocks noGrp="1"/>
          </p:cNvSpPr>
          <p:nvPr>
            <p:ph type="pic" sz="quarter" idx="13"/>
          </p:nvPr>
        </p:nvSpPr>
        <p:spPr>
          <a:xfrm>
            <a:off x="7588250" y="1439863"/>
            <a:ext cx="3865563" cy="5024437"/>
          </a:xfrm>
          <a:prstGeom prst="rect">
            <a:avLst/>
          </a:prstGeom>
        </p:spPr>
        <p:txBody>
          <a:bodyPr>
            <a:normAutofit/>
          </a:bodyPr>
          <a:lstStyle/>
          <a:p>
            <a:pPr lvl="0"/>
            <a:endParaRPr lang="fr-FR" noProof="0"/>
          </a:p>
        </p:txBody>
      </p:sp>
      <p:sp>
        <p:nvSpPr>
          <p:cNvPr id="5" name="Espace réservé du texte 4"/>
          <p:cNvSpPr>
            <a:spLocks noGrp="1"/>
          </p:cNvSpPr>
          <p:nvPr>
            <p:ph type="body" sz="quarter" idx="14" hasCustomPrompt="1"/>
          </p:nvPr>
        </p:nvSpPr>
        <p:spPr>
          <a:xfrm>
            <a:off x="916848" y="1439863"/>
            <a:ext cx="5876925" cy="608005"/>
          </a:xfrm>
          <a:prstGeom prst="rect">
            <a:avLst/>
          </a:prstGeom>
        </p:spPr>
        <p:txBody>
          <a:bodyPr/>
          <a:lstStyle>
            <a:lvl1pPr algn="ctr">
              <a:defRPr sz="3000" b="1">
                <a:solidFill>
                  <a:schemeClr val="accent4"/>
                </a:solidFill>
                <a:latin typeface="Helvetica Neue" charset="0"/>
                <a:ea typeface="Helvetica Neue" charset="0"/>
                <a:cs typeface="Helvetica Neue" charset="0"/>
              </a:defRPr>
            </a:lvl1pPr>
          </a:lstStyle>
          <a:p>
            <a:pPr lvl="0"/>
            <a:r>
              <a:rPr lang="fr-FR"/>
              <a:t>Titre</a:t>
            </a:r>
          </a:p>
        </p:txBody>
      </p:sp>
    </p:spTree>
    <p:extLst>
      <p:ext uri="{BB962C8B-B14F-4D97-AF65-F5344CB8AC3E}">
        <p14:creationId xmlns:p14="http://schemas.microsoft.com/office/powerpoint/2010/main" val="217272709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PHIQU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Espace réservé du graphique 13"/>
          <p:cNvSpPr>
            <a:spLocks noGrp="1"/>
          </p:cNvSpPr>
          <p:nvPr>
            <p:ph type="chart" sz="quarter" idx="14"/>
          </p:nvPr>
        </p:nvSpPr>
        <p:spPr>
          <a:xfrm>
            <a:off x="833438" y="2237874"/>
            <a:ext cx="7360068" cy="3474879"/>
          </a:xfrm>
          <a:prstGeom prst="rect">
            <a:avLst/>
          </a:prstGeom>
        </p:spPr>
        <p:txBody>
          <a:bodyPr/>
          <a:lstStyle/>
          <a:p>
            <a:pPr lvl="0"/>
            <a:endParaRPr lang="fr-FR" noProof="0"/>
          </a:p>
        </p:txBody>
      </p:sp>
      <p:sp>
        <p:nvSpPr>
          <p:cNvPr id="17" name="Titre 1"/>
          <p:cNvSpPr>
            <a:spLocks noGrp="1"/>
          </p:cNvSpPr>
          <p:nvPr>
            <p:ph type="title"/>
          </p:nvPr>
        </p:nvSpPr>
        <p:spPr>
          <a:xfrm>
            <a:off x="833438" y="5982075"/>
            <a:ext cx="10972800" cy="387798"/>
          </a:xfrm>
          <a:prstGeom prst="rect">
            <a:avLst/>
          </a:prstGeom>
          <a:solidFill>
            <a:schemeClr val="tx2"/>
          </a:solidFill>
        </p:spPr>
        <p:txBody>
          <a:bodyPr>
            <a:normAutofit/>
          </a:bodyPr>
          <a:lstStyle>
            <a:lvl1pPr marL="0" indent="0" algn="ctr">
              <a:buFontTx/>
              <a:buNone/>
              <a:defRPr b="0">
                <a:solidFill>
                  <a:schemeClr val="bg1"/>
                </a:solidFill>
                <a:latin typeface="Helvetica Neue" charset="0"/>
                <a:ea typeface="Helvetica Neue" charset="0"/>
                <a:cs typeface="Helvetica Neue" charset="0"/>
              </a:defRPr>
            </a:lvl1pPr>
          </a:lstStyle>
          <a:p>
            <a:r>
              <a:rPr lang="fr-FR"/>
              <a:t>Cliquez</a:t>
            </a:r>
          </a:p>
        </p:txBody>
      </p:sp>
      <p:sp>
        <p:nvSpPr>
          <p:cNvPr id="7" name="Espace réservé du texte 2"/>
          <p:cNvSpPr>
            <a:spLocks noGrp="1"/>
          </p:cNvSpPr>
          <p:nvPr>
            <p:ph type="body" sz="quarter" idx="15" hasCustomPrompt="1"/>
          </p:nvPr>
        </p:nvSpPr>
        <p:spPr>
          <a:xfrm>
            <a:off x="833438" y="1293206"/>
            <a:ext cx="7360068" cy="848415"/>
          </a:xfrm>
          <a:prstGeom prst="rect">
            <a:avLst/>
          </a:prstGeom>
        </p:spPr>
        <p:txBody>
          <a:bodyPr lIns="0" tIns="0" rIns="0" bIns="0">
            <a:normAutofit/>
          </a:bodyPr>
          <a:lstStyle>
            <a:lvl1pPr algn="ctr">
              <a:defRPr sz="3000" b="1">
                <a:solidFill>
                  <a:schemeClr val="accent4"/>
                </a:solidFill>
                <a:latin typeface="Helvetica Neue" charset="0"/>
                <a:ea typeface="Helvetica Neue" charset="0"/>
                <a:cs typeface="Helvetica Neue" charset="0"/>
              </a:defRPr>
            </a:lvl1pPr>
            <a:lvl3pPr marL="447675" indent="0">
              <a:buNone/>
              <a:defRPr/>
            </a:lvl3pPr>
          </a:lstStyle>
          <a:p>
            <a:pPr lvl="0"/>
            <a:r>
              <a:rPr lang="fr-FR"/>
              <a:t>Titre</a:t>
            </a:r>
          </a:p>
        </p:txBody>
      </p:sp>
      <p:sp>
        <p:nvSpPr>
          <p:cNvPr id="10" name="Espace réservé pour une image  9"/>
          <p:cNvSpPr>
            <a:spLocks noGrp="1"/>
          </p:cNvSpPr>
          <p:nvPr>
            <p:ph type="pic" sz="quarter" idx="16"/>
          </p:nvPr>
        </p:nvSpPr>
        <p:spPr>
          <a:xfrm>
            <a:off x="10647948" y="2686958"/>
            <a:ext cx="1158290" cy="932636"/>
          </a:xfrm>
          <a:prstGeom prst="rect">
            <a:avLst/>
          </a:prstGeom>
        </p:spPr>
        <p:txBody>
          <a:bodyPr/>
          <a:lstStyle/>
          <a:p>
            <a:endParaRPr lang="fr-FR"/>
          </a:p>
        </p:txBody>
      </p:sp>
      <p:sp>
        <p:nvSpPr>
          <p:cNvPr id="12" name="Espace réservé du tableau 11"/>
          <p:cNvSpPr>
            <a:spLocks noGrp="1"/>
          </p:cNvSpPr>
          <p:nvPr>
            <p:ph type="tbl" sz="quarter" idx="17"/>
          </p:nvPr>
        </p:nvSpPr>
        <p:spPr>
          <a:xfrm>
            <a:off x="8855242" y="2686958"/>
            <a:ext cx="1323474" cy="932636"/>
          </a:xfrm>
          <a:prstGeom prst="rect">
            <a:avLst/>
          </a:prstGeom>
        </p:spPr>
        <p:txBody>
          <a:bodyPr/>
          <a:lstStyle/>
          <a:p>
            <a:endParaRPr lang="fr-FR"/>
          </a:p>
        </p:txBody>
      </p:sp>
    </p:spTree>
    <p:extLst>
      <p:ext uri="{BB962C8B-B14F-4D97-AF65-F5344CB8AC3E}">
        <p14:creationId xmlns:p14="http://schemas.microsoft.com/office/powerpoint/2010/main" val="270185252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03201" y="2413000"/>
            <a:ext cx="11722100" cy="635000"/>
          </a:xfrm>
          <a:prstGeom prst="rect">
            <a:avLst/>
          </a:prstGeom>
        </p:spPr>
        <p:txBody>
          <a:bodyPr wrap="square" lIns="0" tIns="36000" rIns="0" bIns="36000">
            <a:noAutofit/>
          </a:bodyPr>
          <a:lstStyle>
            <a:lvl1pPr marL="0" indent="0" algn="ctr">
              <a:buNone/>
              <a:defRPr sz="1800" baseline="0">
                <a:solidFill>
                  <a:srgbClr val="C12B23"/>
                </a:solidFill>
                <a:latin typeface="Helvetica Neue" charset="0"/>
                <a:ea typeface="Helvetica Neue" charset="0"/>
                <a:cs typeface="Helvetica Neue"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ltLang="fr-FR"/>
              <a:t>Sous-titre</a:t>
            </a:r>
          </a:p>
        </p:txBody>
      </p:sp>
      <p:sp>
        <p:nvSpPr>
          <p:cNvPr id="17" name="Title 16"/>
          <p:cNvSpPr>
            <a:spLocks noGrp="1"/>
          </p:cNvSpPr>
          <p:nvPr>
            <p:ph type="title" hasCustomPrompt="1"/>
          </p:nvPr>
        </p:nvSpPr>
        <p:spPr>
          <a:xfrm>
            <a:off x="203201" y="1549400"/>
            <a:ext cx="11722100" cy="863599"/>
          </a:xfrm>
          <a:prstGeom prst="rect">
            <a:avLst/>
          </a:prstGeom>
          <a:ln>
            <a:solidFill>
              <a:srgbClr val="2F768E"/>
            </a:solidFill>
          </a:ln>
        </p:spPr>
        <p:txBody>
          <a:bodyPr wrap="square" lIns="0" tIns="36000" rIns="0" bIns="36000">
            <a:normAutofit/>
          </a:bodyPr>
          <a:lstStyle>
            <a:lvl1pPr algn="ctr">
              <a:defRPr sz="2250" baseline="0">
                <a:solidFill>
                  <a:srgbClr val="2F768E"/>
                </a:solidFill>
                <a:latin typeface="Helvetica Neue" charset="0"/>
                <a:ea typeface="Helvetica Neue" charset="0"/>
                <a:cs typeface="Helvetica Neue" charset="0"/>
              </a:defRPr>
            </a:lvl1pPr>
          </a:lstStyle>
          <a:p>
            <a:r>
              <a:rPr lang="fr-FR" altLang="fr-FR"/>
              <a:t>Titre</a:t>
            </a:r>
            <a:endParaRPr lang="fr-FR"/>
          </a:p>
        </p:txBody>
      </p:sp>
      <p:sp>
        <p:nvSpPr>
          <p:cNvPr id="6" name="Espace réservé du texte 5"/>
          <p:cNvSpPr>
            <a:spLocks noGrp="1"/>
          </p:cNvSpPr>
          <p:nvPr>
            <p:ph type="body" sz="quarter" idx="11"/>
          </p:nvPr>
        </p:nvSpPr>
        <p:spPr>
          <a:xfrm>
            <a:off x="203201" y="3314700"/>
            <a:ext cx="11722100" cy="2997200"/>
          </a:xfrm>
          <a:prstGeom prst="rect">
            <a:avLst/>
          </a:prstGeom>
        </p:spPr>
        <p:txBody>
          <a:bodyPr/>
          <a:lstStyle>
            <a:lvl1pPr>
              <a:defRPr sz="1350">
                <a:solidFill>
                  <a:srgbClr val="000000"/>
                </a:solidFill>
              </a:defRPr>
            </a:lvl1pPr>
          </a:lstStyle>
          <a:p>
            <a:pPr lvl="0"/>
            <a:r>
              <a:rPr lang="fr-FR"/>
              <a:t>Cliquez pour modifier les styles du texte du masque</a:t>
            </a:r>
          </a:p>
        </p:txBody>
      </p:sp>
    </p:spTree>
    <p:extLst>
      <p:ext uri="{BB962C8B-B14F-4D97-AF65-F5344CB8AC3E}">
        <p14:creationId xmlns:p14="http://schemas.microsoft.com/office/powerpoint/2010/main" val="235892600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PHIQ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re 1"/>
          <p:cNvSpPr>
            <a:spLocks noGrp="1"/>
          </p:cNvSpPr>
          <p:nvPr>
            <p:ph type="title"/>
          </p:nvPr>
        </p:nvSpPr>
        <p:spPr>
          <a:xfrm>
            <a:off x="833438" y="5982075"/>
            <a:ext cx="10972800" cy="387798"/>
          </a:xfrm>
          <a:prstGeom prst="rect">
            <a:avLst/>
          </a:prstGeom>
          <a:solidFill>
            <a:schemeClr val="tx2"/>
          </a:solidFill>
        </p:spPr>
        <p:txBody>
          <a:bodyPr>
            <a:spAutoFit/>
          </a:bodyPr>
          <a:lstStyle>
            <a:lvl1pPr marL="0" indent="0" algn="ctr">
              <a:buFontTx/>
              <a:buNone/>
              <a:defRPr b="0">
                <a:solidFill>
                  <a:schemeClr val="bg1"/>
                </a:solidFill>
                <a:latin typeface="Helvetica Neue" charset="0"/>
                <a:ea typeface="Helvetica Neue" charset="0"/>
                <a:cs typeface="Helvetica Neue" charset="0"/>
              </a:defRPr>
            </a:lvl1pPr>
          </a:lstStyle>
          <a:p>
            <a:r>
              <a:rPr lang="fr-FR"/>
              <a:t>Cliquez et modifiez le titre</a:t>
            </a:r>
          </a:p>
        </p:txBody>
      </p:sp>
      <p:sp>
        <p:nvSpPr>
          <p:cNvPr id="8" name="Espace réservé du texte 2"/>
          <p:cNvSpPr>
            <a:spLocks noGrp="1"/>
          </p:cNvSpPr>
          <p:nvPr>
            <p:ph type="body" sz="quarter" idx="15" hasCustomPrompt="1"/>
          </p:nvPr>
        </p:nvSpPr>
        <p:spPr>
          <a:xfrm>
            <a:off x="857250" y="1344154"/>
            <a:ext cx="10972800" cy="720725"/>
          </a:xfrm>
          <a:prstGeom prst="rect">
            <a:avLst/>
          </a:prstGeom>
        </p:spPr>
        <p:txBody>
          <a:bodyPr lIns="0" tIns="0" rIns="0" bIns="0">
            <a:normAutofit/>
          </a:bodyPr>
          <a:lstStyle>
            <a:lvl1pPr algn="ctr">
              <a:defRPr sz="3000" b="1">
                <a:solidFill>
                  <a:schemeClr val="accent4"/>
                </a:solidFill>
                <a:latin typeface="Helvetica Neue" charset="0"/>
                <a:ea typeface="Helvetica Neue" charset="0"/>
                <a:cs typeface="Helvetica Neue" charset="0"/>
              </a:defRPr>
            </a:lvl1pPr>
            <a:lvl3pPr marL="447675" indent="0">
              <a:buNone/>
              <a:defRPr/>
            </a:lvl3pPr>
          </a:lstStyle>
          <a:p>
            <a:pPr lvl="0"/>
            <a:r>
              <a:rPr lang="fr-FR"/>
              <a:t>Titre</a:t>
            </a:r>
          </a:p>
        </p:txBody>
      </p:sp>
      <p:sp>
        <p:nvSpPr>
          <p:cNvPr id="6" name="ZoneTexte 5"/>
          <p:cNvSpPr txBox="1"/>
          <p:nvPr userDrawn="1"/>
        </p:nvSpPr>
        <p:spPr>
          <a:xfrm>
            <a:off x="10724202" y="6585147"/>
            <a:ext cx="1020123" cy="276999"/>
          </a:xfrm>
          <a:prstGeom prst="rect">
            <a:avLst/>
          </a:prstGeom>
          <a:noFill/>
        </p:spPr>
        <p:txBody>
          <a:bodyPr wrap="square" rtlCol="0">
            <a:spAutoFit/>
          </a:bodyPr>
          <a:lstStyle/>
          <a:p>
            <a:pPr algn="r" eaLnBrk="0" fontAlgn="base" hangingPunct="0">
              <a:spcBef>
                <a:spcPct val="0"/>
              </a:spcBef>
              <a:spcAft>
                <a:spcPct val="0"/>
              </a:spcAft>
            </a:pPr>
            <a:fld id="{1B929DDF-3840-E74B-8DEA-123365F62026}" type="slidenum">
              <a:rPr lang="fr-FR" sz="1200">
                <a:solidFill>
                  <a:srgbClr val="A2B6C0"/>
                </a:solidFill>
                <a:latin typeface="Calibri" charset="0"/>
                <a:cs typeface="Arial" charset="0"/>
              </a:rPr>
              <a:pPr algn="r" eaLnBrk="0" fontAlgn="base" hangingPunct="0">
                <a:spcBef>
                  <a:spcPct val="0"/>
                </a:spcBef>
                <a:spcAft>
                  <a:spcPct val="0"/>
                </a:spcAft>
              </a:pPr>
              <a:t>‹#›</a:t>
            </a:fld>
            <a:endParaRPr lang="fr-FR" sz="1200">
              <a:solidFill>
                <a:srgbClr val="A2B6C0"/>
              </a:solidFill>
              <a:latin typeface="Calibri" charset="0"/>
              <a:cs typeface="Arial" charset="0"/>
            </a:endParaRPr>
          </a:p>
        </p:txBody>
      </p:sp>
      <p:sp>
        <p:nvSpPr>
          <p:cNvPr id="3" name="Espace réservé du graphique 2"/>
          <p:cNvSpPr>
            <a:spLocks noGrp="1"/>
          </p:cNvSpPr>
          <p:nvPr>
            <p:ph type="chart" sz="quarter" idx="16"/>
          </p:nvPr>
        </p:nvSpPr>
        <p:spPr>
          <a:xfrm>
            <a:off x="857250" y="2286000"/>
            <a:ext cx="10948988" cy="3454400"/>
          </a:xfrm>
          <a:prstGeom prst="rect">
            <a:avLst/>
          </a:prstGeom>
        </p:spPr>
        <p:txBody>
          <a:bodyPr/>
          <a:lstStyle/>
          <a:p>
            <a:endParaRPr lang="fr-FR"/>
          </a:p>
        </p:txBody>
      </p:sp>
    </p:spTree>
    <p:extLst>
      <p:ext uri="{BB962C8B-B14F-4D97-AF65-F5344CB8AC3E}">
        <p14:creationId xmlns:p14="http://schemas.microsoft.com/office/powerpoint/2010/main" val="1991284245"/>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idx="4294967295" hasCustomPrompt="1"/>
          </p:nvPr>
        </p:nvSpPr>
        <p:spPr bwMode="auto">
          <a:xfrm>
            <a:off x="917686" y="1450082"/>
            <a:ext cx="10656778" cy="658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0" marR="0" indent="0" algn="ctr" defTabSz="914400" rtl="0" eaLnBrk="0" fontAlgn="base" latinLnBrk="0" hangingPunct="0">
              <a:lnSpc>
                <a:spcPct val="80000"/>
              </a:lnSpc>
              <a:spcBef>
                <a:spcPct val="0"/>
              </a:spcBef>
              <a:spcAft>
                <a:spcPct val="0"/>
              </a:spcAft>
              <a:buClrTx/>
              <a:buSzTx/>
              <a:buFontTx/>
              <a:buNone/>
              <a:tabLst/>
              <a:defRPr sz="3000">
                <a:solidFill>
                  <a:schemeClr val="accent4"/>
                </a:solidFill>
                <a:latin typeface="Helvetica Neue" charset="0"/>
                <a:ea typeface="Helvetica Neue" charset="0"/>
                <a:cs typeface="Helvetica Neue" charset="0"/>
              </a:defRPr>
            </a:lvl1pPr>
          </a:lstStyle>
          <a:p>
            <a:pPr lvl="0"/>
            <a:r>
              <a:rPr lang="fr-FR"/>
              <a:t>Titre</a:t>
            </a:r>
            <a:endParaRPr lang="fr-FR" altLang="fr-FR"/>
          </a:p>
        </p:txBody>
      </p:sp>
      <p:sp>
        <p:nvSpPr>
          <p:cNvPr id="8" name="Espace réservé du tableau 7"/>
          <p:cNvSpPr>
            <a:spLocks noGrp="1"/>
          </p:cNvSpPr>
          <p:nvPr>
            <p:ph type="tbl" sz="quarter" idx="10"/>
          </p:nvPr>
        </p:nvSpPr>
        <p:spPr>
          <a:xfrm>
            <a:off x="984250" y="2333625"/>
            <a:ext cx="10590213" cy="3802063"/>
          </a:xfrm>
          <a:prstGeom prst="rect">
            <a:avLst/>
          </a:prstGeom>
        </p:spPr>
        <p:txBody>
          <a:bodyPr/>
          <a:lstStyle/>
          <a:p>
            <a:endParaRPr lang="fr-FR"/>
          </a:p>
        </p:txBody>
      </p:sp>
    </p:spTree>
    <p:extLst>
      <p:ext uri="{BB962C8B-B14F-4D97-AF65-F5344CB8AC3E}">
        <p14:creationId xmlns:p14="http://schemas.microsoft.com/office/powerpoint/2010/main" val="307712269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texte 6"/>
          <p:cNvSpPr>
            <a:spLocks noGrp="1"/>
          </p:cNvSpPr>
          <p:nvPr>
            <p:ph type="body" sz="quarter" idx="10" hasCustomPrompt="1"/>
          </p:nvPr>
        </p:nvSpPr>
        <p:spPr>
          <a:xfrm>
            <a:off x="688975" y="2110672"/>
            <a:ext cx="11077575" cy="3992416"/>
          </a:xfrm>
          <a:prstGeom prst="rect">
            <a:avLst/>
          </a:prstGeom>
        </p:spPr>
        <p:txBody>
          <a:bodyPr/>
          <a:lstStyle>
            <a:lvl1pPr>
              <a:defRPr sz="1800" baseline="0">
                <a:solidFill>
                  <a:srgbClr val="000000"/>
                </a:solidFill>
              </a:defRPr>
            </a:lvl1pPr>
          </a:lstStyle>
          <a:p>
            <a:pPr lvl="0"/>
            <a:r>
              <a:rPr lang="fr-FR"/>
              <a:t>Saisir ici votre adresse postale / Email</a:t>
            </a:r>
          </a:p>
          <a:p>
            <a:pPr lvl="0"/>
            <a:r>
              <a:rPr lang="fr-FR"/>
              <a:t>Numéro de téléphone</a:t>
            </a:r>
          </a:p>
        </p:txBody>
      </p:sp>
      <p:sp>
        <p:nvSpPr>
          <p:cNvPr id="8" name="Espace réservé du texte 2"/>
          <p:cNvSpPr>
            <a:spLocks noGrp="1"/>
          </p:cNvSpPr>
          <p:nvPr>
            <p:ph type="body" sz="quarter" idx="11" hasCustomPrompt="1"/>
          </p:nvPr>
        </p:nvSpPr>
        <p:spPr>
          <a:xfrm>
            <a:off x="688974" y="1339702"/>
            <a:ext cx="11077575" cy="579585"/>
          </a:xfrm>
          <a:prstGeom prst="rect">
            <a:avLst/>
          </a:prstGeom>
        </p:spPr>
        <p:txBody>
          <a:bodyPr lIns="0" tIns="0" rIns="0" bIns="0">
            <a:normAutofit/>
          </a:bodyPr>
          <a:lstStyle>
            <a:lvl1pPr algn="ctr">
              <a:defRPr sz="3000" b="1">
                <a:solidFill>
                  <a:schemeClr val="accent2"/>
                </a:solidFill>
                <a:latin typeface="Helvetica Neue" charset="0"/>
                <a:ea typeface="Helvetica Neue" charset="0"/>
                <a:cs typeface="Helvetica Neue" charset="0"/>
              </a:defRPr>
            </a:lvl1pPr>
          </a:lstStyle>
          <a:p>
            <a:pPr lvl="0"/>
            <a:r>
              <a:rPr lang="fr-FR"/>
              <a:t>Contact</a:t>
            </a:r>
          </a:p>
        </p:txBody>
      </p:sp>
    </p:spTree>
    <p:extLst>
      <p:ext uri="{BB962C8B-B14F-4D97-AF65-F5344CB8AC3E}">
        <p14:creationId xmlns:p14="http://schemas.microsoft.com/office/powerpoint/2010/main" val="2089018456"/>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ctivité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a:xfrm>
            <a:off x="735013" y="2670590"/>
            <a:ext cx="2908300" cy="3867150"/>
          </a:xfrm>
          <a:prstGeom prst="rect">
            <a:avLst/>
          </a:prstGeom>
        </p:spPr>
        <p:txBody>
          <a:bodyPr/>
          <a:lstStyle/>
          <a:p>
            <a:endParaRPr lang="fr-FR"/>
          </a:p>
        </p:txBody>
      </p:sp>
      <p:sp>
        <p:nvSpPr>
          <p:cNvPr id="5" name="Espace réservé pour une image  3"/>
          <p:cNvSpPr>
            <a:spLocks noGrp="1"/>
          </p:cNvSpPr>
          <p:nvPr>
            <p:ph type="pic" sz="quarter" idx="11"/>
          </p:nvPr>
        </p:nvSpPr>
        <p:spPr>
          <a:xfrm>
            <a:off x="4558754" y="2670590"/>
            <a:ext cx="2908300" cy="3867150"/>
          </a:xfrm>
          <a:prstGeom prst="rect">
            <a:avLst/>
          </a:prstGeom>
        </p:spPr>
        <p:txBody>
          <a:bodyPr/>
          <a:lstStyle/>
          <a:p>
            <a:endParaRPr lang="fr-FR"/>
          </a:p>
        </p:txBody>
      </p:sp>
      <p:sp>
        <p:nvSpPr>
          <p:cNvPr id="6" name="Espace réservé pour une image  3"/>
          <p:cNvSpPr>
            <a:spLocks noGrp="1"/>
          </p:cNvSpPr>
          <p:nvPr>
            <p:ph type="pic" sz="quarter" idx="12"/>
          </p:nvPr>
        </p:nvSpPr>
        <p:spPr>
          <a:xfrm>
            <a:off x="8592357" y="2670590"/>
            <a:ext cx="2908300" cy="3867150"/>
          </a:xfrm>
          <a:prstGeom prst="rect">
            <a:avLst/>
          </a:prstGeom>
        </p:spPr>
        <p:txBody>
          <a:bodyPr/>
          <a:lstStyle/>
          <a:p>
            <a:endParaRPr lang="fr-FR"/>
          </a:p>
        </p:txBody>
      </p:sp>
      <p:sp>
        <p:nvSpPr>
          <p:cNvPr id="9" name="Espace réservé du texte 2"/>
          <p:cNvSpPr>
            <a:spLocks noGrp="1"/>
          </p:cNvSpPr>
          <p:nvPr>
            <p:ph type="body" sz="quarter" idx="13" hasCustomPrompt="1"/>
          </p:nvPr>
        </p:nvSpPr>
        <p:spPr>
          <a:xfrm>
            <a:off x="735013" y="1204282"/>
            <a:ext cx="11456987" cy="518222"/>
          </a:xfrm>
          <a:prstGeom prst="rect">
            <a:avLst/>
          </a:prstGeom>
        </p:spPr>
        <p:txBody>
          <a:bodyPr lIns="0" tIns="0" rIns="0" bIns="0">
            <a:normAutofit/>
          </a:bodyPr>
          <a:lstStyle>
            <a:lvl1pPr algn="ctr">
              <a:defRPr sz="3000" b="1">
                <a:solidFill>
                  <a:schemeClr val="accent2"/>
                </a:solidFill>
                <a:latin typeface="Helvetica Neue" charset="0"/>
                <a:ea typeface="Helvetica Neue" charset="0"/>
                <a:cs typeface="Helvetica Neue" charset="0"/>
              </a:defRPr>
            </a:lvl1pPr>
          </a:lstStyle>
          <a:p>
            <a:pPr lvl="0"/>
            <a:r>
              <a:rPr lang="fr-FR"/>
              <a:t>Activités</a:t>
            </a:r>
          </a:p>
        </p:txBody>
      </p:sp>
      <p:sp>
        <p:nvSpPr>
          <p:cNvPr id="11" name="Espace réservé du texte 10"/>
          <p:cNvSpPr>
            <a:spLocks noGrp="1"/>
          </p:cNvSpPr>
          <p:nvPr>
            <p:ph type="body" sz="quarter" idx="14" hasCustomPrompt="1"/>
          </p:nvPr>
        </p:nvSpPr>
        <p:spPr>
          <a:xfrm>
            <a:off x="735013" y="2056227"/>
            <a:ext cx="2908300" cy="465138"/>
          </a:xfrm>
          <a:prstGeom prst="rect">
            <a:avLst/>
          </a:prstGeom>
        </p:spPr>
        <p:txBody>
          <a:bodyPr/>
          <a:lstStyle>
            <a:lvl1pPr>
              <a:defRPr>
                <a:solidFill>
                  <a:srgbClr val="C12B23"/>
                </a:solidFill>
              </a:defRPr>
            </a:lvl1pPr>
          </a:lstStyle>
          <a:p>
            <a:pPr lvl="0"/>
            <a:r>
              <a:rPr lang="fr-FR"/>
              <a:t>Activité 1</a:t>
            </a:r>
          </a:p>
        </p:txBody>
      </p:sp>
      <p:sp>
        <p:nvSpPr>
          <p:cNvPr id="12" name="Espace réservé du texte 10"/>
          <p:cNvSpPr>
            <a:spLocks noGrp="1"/>
          </p:cNvSpPr>
          <p:nvPr>
            <p:ph type="body" sz="quarter" idx="15" hasCustomPrompt="1"/>
          </p:nvPr>
        </p:nvSpPr>
        <p:spPr>
          <a:xfrm>
            <a:off x="4558754" y="2025961"/>
            <a:ext cx="2908300" cy="465138"/>
          </a:xfrm>
          <a:prstGeom prst="rect">
            <a:avLst/>
          </a:prstGeom>
        </p:spPr>
        <p:txBody>
          <a:bodyPr/>
          <a:lstStyle>
            <a:lvl1pPr>
              <a:defRPr b="0">
                <a:solidFill>
                  <a:srgbClr val="C12B23"/>
                </a:solidFill>
              </a:defRPr>
            </a:lvl1pPr>
          </a:lstStyle>
          <a:p>
            <a:pPr lvl="0"/>
            <a:r>
              <a:rPr lang="fr-FR"/>
              <a:t>Activité 2</a:t>
            </a:r>
          </a:p>
        </p:txBody>
      </p:sp>
      <p:sp>
        <p:nvSpPr>
          <p:cNvPr id="13" name="Espace réservé du texte 10"/>
          <p:cNvSpPr>
            <a:spLocks noGrp="1"/>
          </p:cNvSpPr>
          <p:nvPr>
            <p:ph type="body" sz="quarter" idx="16" hasCustomPrompt="1"/>
          </p:nvPr>
        </p:nvSpPr>
        <p:spPr>
          <a:xfrm>
            <a:off x="8592357" y="2025961"/>
            <a:ext cx="2908300" cy="465138"/>
          </a:xfrm>
          <a:prstGeom prst="rect">
            <a:avLst/>
          </a:prstGeom>
        </p:spPr>
        <p:txBody>
          <a:bodyPr/>
          <a:lstStyle>
            <a:lvl1pPr>
              <a:defRPr>
                <a:solidFill>
                  <a:srgbClr val="C12B23"/>
                </a:solidFill>
              </a:defRPr>
            </a:lvl1pPr>
          </a:lstStyle>
          <a:p>
            <a:pPr lvl="0"/>
            <a:r>
              <a:rPr lang="fr-FR"/>
              <a:t>Activité 3</a:t>
            </a:r>
          </a:p>
        </p:txBody>
      </p:sp>
    </p:spTree>
    <p:extLst>
      <p:ext uri="{BB962C8B-B14F-4D97-AF65-F5344CB8AC3E}">
        <p14:creationId xmlns:p14="http://schemas.microsoft.com/office/powerpoint/2010/main" val="113117622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ULEU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à coins arrondis 6"/>
          <p:cNvSpPr/>
          <p:nvPr userDrawn="1"/>
        </p:nvSpPr>
        <p:spPr>
          <a:xfrm>
            <a:off x="838200" y="1683544"/>
            <a:ext cx="1260475" cy="1260001"/>
          </a:xfrm>
          <a:prstGeom prst="roundRect">
            <a:avLst/>
          </a:prstGeom>
          <a:solidFill>
            <a:srgbClr val="C12B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0" fontAlgn="base" hangingPunct="0">
              <a:spcBef>
                <a:spcPct val="0"/>
              </a:spcBef>
              <a:spcAft>
                <a:spcPct val="0"/>
              </a:spcAft>
            </a:pPr>
            <a:endParaRPr lang="fr-FR" altLang="fr-FR">
              <a:solidFill>
                <a:srgbClr val="FFFFFF"/>
              </a:solidFill>
              <a:latin typeface="GillSans" charset="0"/>
            </a:endParaRPr>
          </a:p>
        </p:txBody>
      </p:sp>
      <p:sp>
        <p:nvSpPr>
          <p:cNvPr id="9" name="Rectangle à coins arrondis 8"/>
          <p:cNvSpPr/>
          <p:nvPr userDrawn="1"/>
        </p:nvSpPr>
        <p:spPr>
          <a:xfrm>
            <a:off x="838200" y="3442845"/>
            <a:ext cx="1260000" cy="1260001"/>
          </a:xfrm>
          <a:prstGeom prst="roundRect">
            <a:avLst/>
          </a:prstGeom>
          <a:solidFill>
            <a:srgbClr val="BFDC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0" fontAlgn="base" hangingPunct="0">
              <a:spcBef>
                <a:spcPct val="0"/>
              </a:spcBef>
              <a:spcAft>
                <a:spcPct val="0"/>
              </a:spcAft>
            </a:pPr>
            <a:endParaRPr lang="fr-FR" altLang="fr-FR">
              <a:solidFill>
                <a:srgbClr val="64769E"/>
              </a:solidFill>
              <a:latin typeface="GillSans" charset="0"/>
            </a:endParaRPr>
          </a:p>
        </p:txBody>
      </p:sp>
      <p:sp>
        <p:nvSpPr>
          <p:cNvPr id="11" name="Rectangle à coins arrondis 10"/>
          <p:cNvSpPr/>
          <p:nvPr userDrawn="1"/>
        </p:nvSpPr>
        <p:spPr>
          <a:xfrm>
            <a:off x="6626700" y="1738975"/>
            <a:ext cx="1260000" cy="1260001"/>
          </a:xfrm>
          <a:prstGeom prst="roundRect">
            <a:avLst/>
          </a:prstGeom>
          <a:solidFill>
            <a:srgbClr val="2F76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0" fontAlgn="base" hangingPunct="0">
              <a:spcBef>
                <a:spcPct val="0"/>
              </a:spcBef>
              <a:spcAft>
                <a:spcPct val="0"/>
              </a:spcAft>
            </a:pPr>
            <a:endParaRPr lang="fr-FR" altLang="fr-FR">
              <a:solidFill>
                <a:srgbClr val="64769E"/>
              </a:solidFill>
              <a:latin typeface="GillSans" charset="0"/>
            </a:endParaRPr>
          </a:p>
        </p:txBody>
      </p:sp>
      <p:sp>
        <p:nvSpPr>
          <p:cNvPr id="12" name="Rectangle à coins arrondis 11"/>
          <p:cNvSpPr/>
          <p:nvPr userDrawn="1"/>
        </p:nvSpPr>
        <p:spPr>
          <a:xfrm>
            <a:off x="6626700" y="3442845"/>
            <a:ext cx="1260000" cy="1296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0" fontAlgn="base" hangingPunct="0">
              <a:spcBef>
                <a:spcPct val="0"/>
              </a:spcBef>
              <a:spcAft>
                <a:spcPct val="0"/>
              </a:spcAft>
            </a:pPr>
            <a:endParaRPr lang="fr-FR" altLang="fr-FR">
              <a:solidFill>
                <a:srgbClr val="64769E"/>
              </a:solidFill>
              <a:latin typeface="GillSans" charset="0"/>
            </a:endParaRPr>
          </a:p>
        </p:txBody>
      </p:sp>
      <p:sp>
        <p:nvSpPr>
          <p:cNvPr id="5" name="Titre 4"/>
          <p:cNvSpPr>
            <a:spLocks noGrp="1"/>
          </p:cNvSpPr>
          <p:nvPr>
            <p:ph type="title" hasCustomPrompt="1"/>
          </p:nvPr>
        </p:nvSpPr>
        <p:spPr>
          <a:xfrm>
            <a:off x="2390455" y="365126"/>
            <a:ext cx="9353870" cy="459778"/>
          </a:xfrm>
          <a:prstGeom prst="rect">
            <a:avLst/>
          </a:prstGeom>
        </p:spPr>
        <p:txBody>
          <a:bodyPr/>
          <a:lstStyle>
            <a:lvl1pPr algn="r">
              <a:defRPr sz="3000">
                <a:solidFill>
                  <a:schemeClr val="accent4"/>
                </a:solidFill>
                <a:latin typeface="Helvetica Neue" charset="0"/>
                <a:ea typeface="Helvetica Neue" charset="0"/>
                <a:cs typeface="Helvetica Neue" charset="0"/>
              </a:defRPr>
            </a:lvl1pPr>
          </a:lstStyle>
          <a:p>
            <a:r>
              <a:rPr lang="fr-FR"/>
              <a:t>Couleurs</a:t>
            </a:r>
          </a:p>
        </p:txBody>
      </p:sp>
      <p:sp>
        <p:nvSpPr>
          <p:cNvPr id="4" name="Rectangle à coins arrondis 3"/>
          <p:cNvSpPr/>
          <p:nvPr userDrawn="1"/>
        </p:nvSpPr>
        <p:spPr>
          <a:xfrm>
            <a:off x="838200" y="5325344"/>
            <a:ext cx="1260000" cy="1260001"/>
          </a:xfrm>
          <a:prstGeom prst="roundRect">
            <a:avLst/>
          </a:prstGeom>
          <a:solidFill>
            <a:srgbClr val="86B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srgbClr val="FFFFFF"/>
              </a:solidFill>
            </a:endParaRPr>
          </a:p>
        </p:txBody>
      </p:sp>
      <p:sp>
        <p:nvSpPr>
          <p:cNvPr id="3" name="ZoneTexte 2"/>
          <p:cNvSpPr txBox="1"/>
          <p:nvPr userDrawn="1"/>
        </p:nvSpPr>
        <p:spPr>
          <a:xfrm>
            <a:off x="6139543" y="2429958"/>
            <a:ext cx="184731" cy="400110"/>
          </a:xfrm>
          <a:prstGeom prst="rect">
            <a:avLst/>
          </a:prstGeom>
          <a:noFill/>
        </p:spPr>
        <p:txBody>
          <a:bodyPr wrap="none" rtlCol="0">
            <a:spAutoFit/>
          </a:bodyPr>
          <a:lstStyle/>
          <a:p>
            <a:endParaRPr lang="fr-FR" sz="2000" b="1" kern="1200">
              <a:solidFill>
                <a:schemeClr val="tx1">
                  <a:lumMod val="20000"/>
                  <a:lumOff val="80000"/>
                </a:schemeClr>
              </a:solidFill>
              <a:latin typeface="Helvetica Neue" charset="0"/>
              <a:ea typeface="Helvetica Neue" charset="0"/>
              <a:cs typeface="Helvetica Neue" charset="0"/>
            </a:endParaRPr>
          </a:p>
        </p:txBody>
      </p:sp>
      <p:sp>
        <p:nvSpPr>
          <p:cNvPr id="6" name="ZoneTexte 5"/>
          <p:cNvSpPr txBox="1"/>
          <p:nvPr userDrawn="1"/>
        </p:nvSpPr>
        <p:spPr>
          <a:xfrm>
            <a:off x="2570217" y="1705285"/>
            <a:ext cx="2766324" cy="707886"/>
          </a:xfrm>
          <a:prstGeom prst="rect">
            <a:avLst/>
          </a:prstGeom>
          <a:noFill/>
        </p:spPr>
        <p:txBody>
          <a:bodyPr wrap="square" rtlCol="0">
            <a:spAutoFit/>
          </a:bodyPr>
          <a:lstStyle/>
          <a:p>
            <a:r>
              <a:rPr lang="fr-FR" sz="2000" b="0" kern="1200">
                <a:solidFill>
                  <a:srgbClr val="C12B23"/>
                </a:solidFill>
                <a:latin typeface="Helvetica Neue" charset="0"/>
                <a:ea typeface="Helvetica Neue" charset="0"/>
                <a:cs typeface="Helvetica Neue" charset="0"/>
              </a:rPr>
              <a:t>Rouge</a:t>
            </a:r>
          </a:p>
          <a:p>
            <a:r>
              <a:rPr lang="fr-FR" sz="2000" b="0" kern="1200">
                <a:solidFill>
                  <a:srgbClr val="C12B23"/>
                </a:solidFill>
                <a:latin typeface="Helvetica Neue" charset="0"/>
                <a:ea typeface="Helvetica Neue" charset="0"/>
                <a:cs typeface="Helvetica Neue" charset="0"/>
              </a:rPr>
              <a:t>RVB 210 /</a:t>
            </a:r>
            <a:r>
              <a:rPr lang="fr-FR" sz="2000" b="0" kern="1200" baseline="0">
                <a:solidFill>
                  <a:srgbClr val="C12B23"/>
                </a:solidFill>
                <a:latin typeface="Helvetica Neue" charset="0"/>
                <a:ea typeface="Helvetica Neue" charset="0"/>
                <a:cs typeface="Helvetica Neue" charset="0"/>
              </a:rPr>
              <a:t> 10 / 17</a:t>
            </a:r>
            <a:endParaRPr lang="fr-FR" sz="2000" b="0" kern="1200">
              <a:solidFill>
                <a:srgbClr val="C12B23"/>
              </a:solidFill>
              <a:latin typeface="Helvetica Neue" charset="0"/>
              <a:ea typeface="Helvetica Neue" charset="0"/>
              <a:cs typeface="Helvetica Neue" charset="0"/>
            </a:endParaRPr>
          </a:p>
        </p:txBody>
      </p:sp>
      <p:sp>
        <p:nvSpPr>
          <p:cNvPr id="28" name="ZoneTexte 27"/>
          <p:cNvSpPr txBox="1"/>
          <p:nvPr userDrawn="1"/>
        </p:nvSpPr>
        <p:spPr>
          <a:xfrm>
            <a:off x="2458285" y="3442845"/>
            <a:ext cx="2766324" cy="707886"/>
          </a:xfrm>
          <a:prstGeom prst="rect">
            <a:avLst/>
          </a:prstGeom>
          <a:noFill/>
        </p:spPr>
        <p:txBody>
          <a:bodyPr wrap="square" rtlCol="0">
            <a:spAutoFit/>
          </a:bodyPr>
          <a:lstStyle/>
          <a:p>
            <a:r>
              <a:rPr lang="fr-FR" sz="2000" b="0" kern="1200">
                <a:solidFill>
                  <a:srgbClr val="BFDCDD"/>
                </a:solidFill>
                <a:latin typeface="Helvetica Neue" charset="0"/>
                <a:ea typeface="Helvetica Neue" charset="0"/>
                <a:cs typeface="Helvetica Neue" charset="0"/>
              </a:rPr>
              <a:t>Bleu 1</a:t>
            </a:r>
          </a:p>
          <a:p>
            <a:r>
              <a:rPr lang="fr-FR" sz="2000" b="0" kern="1200">
                <a:solidFill>
                  <a:srgbClr val="BFDCDD"/>
                </a:solidFill>
                <a:latin typeface="Helvetica Neue" charset="0"/>
                <a:ea typeface="Helvetica Neue" charset="0"/>
                <a:cs typeface="Helvetica Neue" charset="0"/>
              </a:rPr>
              <a:t>RVB</a:t>
            </a:r>
            <a:r>
              <a:rPr lang="fr-FR" sz="2000" b="0" kern="1200" baseline="0">
                <a:solidFill>
                  <a:srgbClr val="BFDCDD"/>
                </a:solidFill>
                <a:latin typeface="Helvetica Neue" charset="0"/>
                <a:ea typeface="Helvetica Neue" charset="0"/>
                <a:cs typeface="Helvetica Neue" charset="0"/>
              </a:rPr>
              <a:t> 205 / 228 / 235</a:t>
            </a:r>
            <a:endParaRPr lang="fr-FR" sz="2000" b="0" kern="1200">
              <a:solidFill>
                <a:srgbClr val="BFDCDD"/>
              </a:solidFill>
              <a:latin typeface="Helvetica Neue" charset="0"/>
              <a:ea typeface="Helvetica Neue" charset="0"/>
              <a:cs typeface="Helvetica Neue" charset="0"/>
            </a:endParaRPr>
          </a:p>
        </p:txBody>
      </p:sp>
      <p:sp>
        <p:nvSpPr>
          <p:cNvPr id="29" name="ZoneTexte 28"/>
          <p:cNvSpPr txBox="1"/>
          <p:nvPr userDrawn="1"/>
        </p:nvSpPr>
        <p:spPr>
          <a:xfrm>
            <a:off x="2458285" y="5325344"/>
            <a:ext cx="2766324" cy="707886"/>
          </a:xfrm>
          <a:prstGeom prst="rect">
            <a:avLst/>
          </a:prstGeom>
          <a:noFill/>
        </p:spPr>
        <p:txBody>
          <a:bodyPr wrap="square" rtlCol="0">
            <a:spAutoFit/>
          </a:bodyPr>
          <a:lstStyle/>
          <a:p>
            <a:r>
              <a:rPr lang="fr-FR" sz="2000" b="0" kern="1200" baseline="0">
                <a:solidFill>
                  <a:srgbClr val="86BEC4"/>
                </a:solidFill>
                <a:latin typeface="Helvetica Neue" charset="0"/>
                <a:ea typeface="Helvetica Neue" charset="0"/>
                <a:cs typeface="Helvetica Neue" charset="0"/>
              </a:rPr>
              <a:t>Bleu 2</a:t>
            </a:r>
            <a:endParaRPr lang="fr-FR" sz="2000" b="0" kern="1200">
              <a:solidFill>
                <a:srgbClr val="86BEC4"/>
              </a:solidFill>
              <a:latin typeface="Helvetica Neue" charset="0"/>
              <a:ea typeface="Helvetica Neue" charset="0"/>
              <a:cs typeface="Helvetica Neue" charset="0"/>
            </a:endParaRPr>
          </a:p>
          <a:p>
            <a:r>
              <a:rPr lang="fr-FR" sz="2000" b="0" kern="1200">
                <a:solidFill>
                  <a:srgbClr val="86BEC4"/>
                </a:solidFill>
                <a:latin typeface="Helvetica Neue" charset="0"/>
                <a:ea typeface="Helvetica Neue" charset="0"/>
                <a:cs typeface="Helvetica Neue" charset="0"/>
              </a:rPr>
              <a:t>RVB 152 / 201 / 214</a:t>
            </a:r>
          </a:p>
        </p:txBody>
      </p:sp>
      <p:sp>
        <p:nvSpPr>
          <p:cNvPr id="30" name="ZoneTexte 29"/>
          <p:cNvSpPr txBox="1"/>
          <p:nvPr userDrawn="1"/>
        </p:nvSpPr>
        <p:spPr>
          <a:xfrm>
            <a:off x="8246785" y="1646437"/>
            <a:ext cx="2766324" cy="707886"/>
          </a:xfrm>
          <a:prstGeom prst="rect">
            <a:avLst/>
          </a:prstGeom>
          <a:noFill/>
        </p:spPr>
        <p:txBody>
          <a:bodyPr wrap="square" rtlCol="0">
            <a:spAutoFit/>
          </a:bodyPr>
          <a:lstStyle/>
          <a:p>
            <a:r>
              <a:rPr lang="fr-FR" sz="2000" b="0" kern="1200">
                <a:solidFill>
                  <a:schemeClr val="accent2"/>
                </a:solidFill>
                <a:latin typeface="Helvetica Neue" charset="0"/>
                <a:ea typeface="Helvetica Neue" charset="0"/>
                <a:cs typeface="Helvetica Neue" charset="0"/>
              </a:rPr>
              <a:t>Bleu 3 </a:t>
            </a:r>
          </a:p>
          <a:p>
            <a:r>
              <a:rPr lang="fr-FR" sz="2000" b="0" kern="1200">
                <a:solidFill>
                  <a:schemeClr val="accent2"/>
                </a:solidFill>
                <a:latin typeface="Helvetica Neue" charset="0"/>
                <a:ea typeface="Helvetica Neue" charset="0"/>
                <a:cs typeface="Helvetica Neue" charset="0"/>
              </a:rPr>
              <a:t>RVB 0 / 119 / 144</a:t>
            </a:r>
          </a:p>
        </p:txBody>
      </p:sp>
      <p:sp>
        <p:nvSpPr>
          <p:cNvPr id="31" name="ZoneTexte 30"/>
          <p:cNvSpPr txBox="1"/>
          <p:nvPr userDrawn="1"/>
        </p:nvSpPr>
        <p:spPr>
          <a:xfrm>
            <a:off x="8246785" y="3429125"/>
            <a:ext cx="2766324" cy="707886"/>
          </a:xfrm>
          <a:prstGeom prst="rect">
            <a:avLst/>
          </a:prstGeom>
          <a:noFill/>
        </p:spPr>
        <p:txBody>
          <a:bodyPr wrap="square" rtlCol="0">
            <a:spAutoFit/>
          </a:bodyPr>
          <a:lstStyle/>
          <a:p>
            <a:r>
              <a:rPr lang="fr-FR" sz="2000" b="0" kern="1200">
                <a:solidFill>
                  <a:schemeClr val="accent3"/>
                </a:solidFill>
                <a:latin typeface="Helvetica Neue" charset="0"/>
                <a:ea typeface="Helvetica Neue" charset="0"/>
                <a:cs typeface="Helvetica Neue" charset="0"/>
              </a:rPr>
              <a:t>Beige</a:t>
            </a:r>
            <a:r>
              <a:rPr lang="fr-FR" sz="2000" b="0" kern="1200" baseline="0">
                <a:solidFill>
                  <a:schemeClr val="accent3"/>
                </a:solidFill>
                <a:latin typeface="Helvetica Neue" charset="0"/>
                <a:ea typeface="Helvetica Neue" charset="0"/>
                <a:cs typeface="Helvetica Neue" charset="0"/>
              </a:rPr>
              <a:t> 1</a:t>
            </a:r>
            <a:endParaRPr lang="fr-FR" sz="2000" b="0" kern="1200">
              <a:solidFill>
                <a:schemeClr val="accent3"/>
              </a:solidFill>
              <a:latin typeface="Helvetica Neue" charset="0"/>
              <a:ea typeface="Helvetica Neue" charset="0"/>
              <a:cs typeface="Helvetica Neue" charset="0"/>
            </a:endParaRPr>
          </a:p>
          <a:p>
            <a:r>
              <a:rPr lang="fr-FR" sz="2000" b="0" kern="1200">
                <a:solidFill>
                  <a:schemeClr val="accent3"/>
                </a:solidFill>
                <a:latin typeface="Helvetica Neue" charset="0"/>
                <a:ea typeface="Helvetica Neue" charset="0"/>
                <a:cs typeface="Helvetica Neue" charset="0"/>
              </a:rPr>
              <a:t>RVB 232 / 218 / 189</a:t>
            </a:r>
          </a:p>
        </p:txBody>
      </p:sp>
      <p:sp>
        <p:nvSpPr>
          <p:cNvPr id="24" name="Rectangle à coins arrondis 23"/>
          <p:cNvSpPr/>
          <p:nvPr userDrawn="1"/>
        </p:nvSpPr>
        <p:spPr>
          <a:xfrm>
            <a:off x="6626700" y="5185175"/>
            <a:ext cx="1260000" cy="1296000"/>
          </a:xfrm>
          <a:prstGeom prst="roundRect">
            <a:avLst/>
          </a:prstGeom>
          <a:solidFill>
            <a:srgbClr val="C1A8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0" fontAlgn="base" hangingPunct="0">
              <a:spcBef>
                <a:spcPct val="0"/>
              </a:spcBef>
              <a:spcAft>
                <a:spcPct val="0"/>
              </a:spcAft>
            </a:pPr>
            <a:endParaRPr lang="fr-FR" altLang="fr-FR">
              <a:solidFill>
                <a:srgbClr val="C1A872"/>
              </a:solidFill>
              <a:latin typeface="GillSans" charset="0"/>
            </a:endParaRPr>
          </a:p>
        </p:txBody>
      </p:sp>
      <p:sp>
        <p:nvSpPr>
          <p:cNvPr id="25" name="ZoneTexte 24"/>
          <p:cNvSpPr txBox="1"/>
          <p:nvPr userDrawn="1"/>
        </p:nvSpPr>
        <p:spPr>
          <a:xfrm>
            <a:off x="8246785" y="5114224"/>
            <a:ext cx="2766324" cy="707886"/>
          </a:xfrm>
          <a:prstGeom prst="rect">
            <a:avLst/>
          </a:prstGeom>
          <a:noFill/>
        </p:spPr>
        <p:txBody>
          <a:bodyPr wrap="square" rtlCol="0">
            <a:spAutoFit/>
          </a:bodyPr>
          <a:lstStyle/>
          <a:p>
            <a:r>
              <a:rPr lang="fr-FR" sz="2000" b="0" kern="1200">
                <a:solidFill>
                  <a:schemeClr val="accent3"/>
                </a:solidFill>
                <a:latin typeface="Helvetica Neue" charset="0"/>
                <a:ea typeface="Helvetica Neue" charset="0"/>
                <a:cs typeface="Helvetica Neue" charset="0"/>
              </a:rPr>
              <a:t>Beige</a:t>
            </a:r>
            <a:r>
              <a:rPr lang="fr-FR" sz="2000" b="0" kern="1200" baseline="0">
                <a:solidFill>
                  <a:schemeClr val="accent3"/>
                </a:solidFill>
                <a:latin typeface="Helvetica Neue" charset="0"/>
                <a:ea typeface="Helvetica Neue" charset="0"/>
                <a:cs typeface="Helvetica Neue" charset="0"/>
              </a:rPr>
              <a:t> 2</a:t>
            </a:r>
            <a:endParaRPr lang="fr-FR" sz="2000" b="0" kern="1200">
              <a:solidFill>
                <a:schemeClr val="accent3"/>
              </a:solidFill>
              <a:latin typeface="Helvetica Neue" charset="0"/>
              <a:ea typeface="Helvetica Neue" charset="0"/>
              <a:cs typeface="Helvetica Neue" charset="0"/>
            </a:endParaRPr>
          </a:p>
          <a:p>
            <a:r>
              <a:rPr lang="fr-FR" sz="2000" b="0" kern="1200">
                <a:solidFill>
                  <a:schemeClr val="accent3"/>
                </a:solidFill>
                <a:latin typeface="Helvetica Neue" charset="0"/>
                <a:ea typeface="Helvetica Neue" charset="0"/>
                <a:cs typeface="Helvetica Neue" charset="0"/>
              </a:rPr>
              <a:t>RVB 208 / 184 / 127</a:t>
            </a:r>
          </a:p>
        </p:txBody>
      </p:sp>
    </p:spTree>
    <p:extLst>
      <p:ext uri="{BB962C8B-B14F-4D97-AF65-F5344CB8AC3E}">
        <p14:creationId xmlns:p14="http://schemas.microsoft.com/office/powerpoint/2010/main" val="1621801175"/>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oli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4"/>
          <p:cNvSpPr>
            <a:spLocks noGrp="1"/>
          </p:cNvSpPr>
          <p:nvPr>
            <p:ph type="title" hasCustomPrompt="1"/>
          </p:nvPr>
        </p:nvSpPr>
        <p:spPr>
          <a:xfrm>
            <a:off x="630238" y="1256341"/>
            <a:ext cx="11114087" cy="528009"/>
          </a:xfrm>
          <a:prstGeom prst="rect">
            <a:avLst/>
          </a:prstGeom>
        </p:spPr>
        <p:txBody>
          <a:bodyPr/>
          <a:lstStyle>
            <a:lvl1pPr algn="ctr">
              <a:defRPr sz="3000">
                <a:solidFill>
                  <a:schemeClr val="accent4"/>
                </a:solidFill>
                <a:latin typeface="Helvetica Neue" charset="0"/>
                <a:ea typeface="Helvetica Neue" charset="0"/>
                <a:cs typeface="Helvetica Neue" charset="0"/>
              </a:defRPr>
            </a:lvl1pPr>
          </a:lstStyle>
          <a:p>
            <a:r>
              <a:rPr lang="fr-FR"/>
              <a:t>Police</a:t>
            </a:r>
          </a:p>
        </p:txBody>
      </p:sp>
      <p:sp>
        <p:nvSpPr>
          <p:cNvPr id="5" name="Espace réservé du texte 4"/>
          <p:cNvSpPr>
            <a:spLocks noGrp="1"/>
          </p:cNvSpPr>
          <p:nvPr>
            <p:ph type="body" sz="quarter" idx="10" hasCustomPrompt="1"/>
          </p:nvPr>
        </p:nvSpPr>
        <p:spPr>
          <a:xfrm>
            <a:off x="630238" y="1997001"/>
            <a:ext cx="11114087" cy="4002088"/>
          </a:xfrm>
          <a:prstGeom prst="rect">
            <a:avLst/>
          </a:prstGeom>
        </p:spPr>
        <p:txBody>
          <a:bodyPr/>
          <a:lstStyle>
            <a:lvl1pPr>
              <a:defRPr sz="1800" baseline="0">
                <a:solidFill>
                  <a:srgbClr val="000000"/>
                </a:solidFill>
                <a:latin typeface="Georgia" charset="0"/>
                <a:ea typeface="Georgia" charset="0"/>
                <a:cs typeface="Georgia" charset="0"/>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r-FR"/>
              <a:t>Police : Georgia</a:t>
            </a:r>
          </a:p>
        </p:txBody>
      </p:sp>
    </p:spTree>
    <p:extLst>
      <p:ext uri="{BB962C8B-B14F-4D97-AF65-F5344CB8AC3E}">
        <p14:creationId xmlns:p14="http://schemas.microsoft.com/office/powerpoint/2010/main" val="1129566413"/>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n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5824819" y="2684112"/>
            <a:ext cx="5867399" cy="762000"/>
          </a:xfrm>
          <a:prstGeom prst="rect">
            <a:avLst/>
          </a:prstGeom>
        </p:spPr>
        <p:txBody>
          <a:bodyPr wrap="square" lIns="0" tIns="36000" rIns="0" bIns="36000">
            <a:noAutofit/>
          </a:bodyPr>
          <a:lstStyle>
            <a:lvl1pPr algn="ctr">
              <a:defRPr sz="3200" baseline="0">
                <a:solidFill>
                  <a:schemeClr val="accent6"/>
                </a:solidFill>
                <a:latin typeface="Helvetica Neue" charset="0"/>
                <a:ea typeface="Helvetica Neue" charset="0"/>
                <a:cs typeface="Helvetica Neue" charset="0"/>
              </a:defRPr>
            </a:lvl1pPr>
          </a:lstStyle>
          <a:p>
            <a:r>
              <a:rPr lang="fr-FR"/>
              <a:t>Cliquez et modifiez</a:t>
            </a:r>
            <a:br>
              <a:rPr lang="fr-FR"/>
            </a:br>
            <a:r>
              <a:rPr lang="fr-FR"/>
              <a:t> le titre </a:t>
            </a:r>
          </a:p>
        </p:txBody>
      </p:sp>
    </p:spTree>
    <p:extLst>
      <p:ext uri="{BB962C8B-B14F-4D97-AF65-F5344CB8AC3E}">
        <p14:creationId xmlns:p14="http://schemas.microsoft.com/office/powerpoint/2010/main" val="79169553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1 version 2 bei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03201" y="2413000"/>
            <a:ext cx="11722100" cy="635000"/>
          </a:xfrm>
          <a:prstGeom prst="rect">
            <a:avLst/>
          </a:prstGeom>
        </p:spPr>
        <p:txBody>
          <a:bodyPr wrap="square" lIns="0" tIns="36000" rIns="0" bIns="36000">
            <a:noAutofit/>
          </a:bodyPr>
          <a:lstStyle>
            <a:lvl1pPr marL="0" indent="0" algn="ctr">
              <a:buNone/>
              <a:defRPr sz="1800" baseline="0">
                <a:solidFill>
                  <a:srgbClr val="C12B23"/>
                </a:solidFill>
                <a:latin typeface="Helvetica Neue" charset="0"/>
                <a:ea typeface="Helvetica Neue" charset="0"/>
                <a:cs typeface="Helvetica Neue"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ltLang="fr-FR"/>
              <a:t>Sous-titre</a:t>
            </a:r>
          </a:p>
        </p:txBody>
      </p:sp>
      <p:sp>
        <p:nvSpPr>
          <p:cNvPr id="17" name="Title 16"/>
          <p:cNvSpPr>
            <a:spLocks noGrp="1"/>
          </p:cNvSpPr>
          <p:nvPr>
            <p:ph type="title" hasCustomPrompt="1"/>
          </p:nvPr>
        </p:nvSpPr>
        <p:spPr>
          <a:xfrm>
            <a:off x="203201" y="1549400"/>
            <a:ext cx="11722100" cy="863599"/>
          </a:xfrm>
          <a:prstGeom prst="rect">
            <a:avLst/>
          </a:prstGeom>
          <a:ln>
            <a:solidFill>
              <a:srgbClr val="2F768E"/>
            </a:solidFill>
          </a:ln>
        </p:spPr>
        <p:txBody>
          <a:bodyPr wrap="square" lIns="0" tIns="36000" rIns="0" bIns="36000">
            <a:normAutofit/>
          </a:bodyPr>
          <a:lstStyle>
            <a:lvl1pPr algn="ctr">
              <a:defRPr sz="2250" baseline="0">
                <a:solidFill>
                  <a:srgbClr val="2F768E"/>
                </a:solidFill>
                <a:latin typeface="Helvetica Neue" charset="0"/>
                <a:ea typeface="Helvetica Neue" charset="0"/>
                <a:cs typeface="Helvetica Neue" charset="0"/>
              </a:defRPr>
            </a:lvl1pPr>
          </a:lstStyle>
          <a:p>
            <a:r>
              <a:rPr lang="fr-FR" altLang="fr-FR"/>
              <a:t>Titre</a:t>
            </a:r>
            <a:endParaRPr lang="fr-FR"/>
          </a:p>
        </p:txBody>
      </p:sp>
      <p:sp>
        <p:nvSpPr>
          <p:cNvPr id="6" name="Espace réservé du texte 5"/>
          <p:cNvSpPr>
            <a:spLocks noGrp="1"/>
          </p:cNvSpPr>
          <p:nvPr>
            <p:ph type="body" sz="quarter" idx="11"/>
          </p:nvPr>
        </p:nvSpPr>
        <p:spPr>
          <a:xfrm>
            <a:off x="203201" y="3314700"/>
            <a:ext cx="11722100" cy="2997200"/>
          </a:xfrm>
          <a:prstGeom prst="rect">
            <a:avLst/>
          </a:prstGeom>
        </p:spPr>
        <p:txBody>
          <a:bodyPr/>
          <a:lstStyle>
            <a:lvl1pPr>
              <a:defRPr sz="1350">
                <a:solidFill>
                  <a:srgbClr val="000000"/>
                </a:solidFill>
              </a:defRPr>
            </a:lvl1pPr>
          </a:lstStyle>
          <a:p>
            <a:pPr lvl="0"/>
            <a:r>
              <a:rPr lang="fr-FR"/>
              <a:t>Cliquez pour modifier les styles du texte du masque</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1 version blanc et 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03201" y="2413000"/>
            <a:ext cx="11722100" cy="635000"/>
          </a:xfrm>
          <a:prstGeom prst="rect">
            <a:avLst/>
          </a:prstGeom>
        </p:spPr>
        <p:txBody>
          <a:bodyPr wrap="square" lIns="0" tIns="36000" rIns="0" bIns="36000">
            <a:noAutofit/>
          </a:bodyPr>
          <a:lstStyle>
            <a:lvl1pPr marL="0" indent="0" algn="ctr">
              <a:buNone/>
              <a:defRPr sz="1800" baseline="0">
                <a:solidFill>
                  <a:srgbClr val="C12B23"/>
                </a:solidFill>
                <a:latin typeface="Helvetica Neue" charset="0"/>
                <a:ea typeface="Helvetica Neue" charset="0"/>
                <a:cs typeface="Helvetica Neue"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ltLang="fr-FR"/>
              <a:t>Sous-titre</a:t>
            </a:r>
          </a:p>
        </p:txBody>
      </p:sp>
      <p:sp>
        <p:nvSpPr>
          <p:cNvPr id="17" name="Title 16"/>
          <p:cNvSpPr>
            <a:spLocks noGrp="1"/>
          </p:cNvSpPr>
          <p:nvPr>
            <p:ph type="title" hasCustomPrompt="1"/>
          </p:nvPr>
        </p:nvSpPr>
        <p:spPr>
          <a:xfrm>
            <a:off x="203201" y="1549400"/>
            <a:ext cx="11722100" cy="863599"/>
          </a:xfrm>
          <a:prstGeom prst="rect">
            <a:avLst/>
          </a:prstGeom>
          <a:ln>
            <a:solidFill>
              <a:srgbClr val="2F768E"/>
            </a:solidFill>
          </a:ln>
        </p:spPr>
        <p:txBody>
          <a:bodyPr wrap="square" lIns="0" tIns="36000" rIns="0" bIns="36000">
            <a:normAutofit/>
          </a:bodyPr>
          <a:lstStyle>
            <a:lvl1pPr algn="ctr">
              <a:defRPr sz="2250" baseline="0">
                <a:solidFill>
                  <a:srgbClr val="2F768E"/>
                </a:solidFill>
                <a:latin typeface="Helvetica Neue" charset="0"/>
                <a:ea typeface="Helvetica Neue" charset="0"/>
                <a:cs typeface="Helvetica Neue" charset="0"/>
              </a:defRPr>
            </a:lvl1pPr>
          </a:lstStyle>
          <a:p>
            <a:r>
              <a:rPr lang="fr-FR" altLang="fr-FR"/>
              <a:t>Titre</a:t>
            </a:r>
            <a:endParaRPr lang="fr-FR"/>
          </a:p>
        </p:txBody>
      </p:sp>
      <p:sp>
        <p:nvSpPr>
          <p:cNvPr id="6" name="Espace réservé du texte 5"/>
          <p:cNvSpPr>
            <a:spLocks noGrp="1"/>
          </p:cNvSpPr>
          <p:nvPr>
            <p:ph type="body" sz="quarter" idx="11"/>
          </p:nvPr>
        </p:nvSpPr>
        <p:spPr>
          <a:xfrm>
            <a:off x="203201" y="3314700"/>
            <a:ext cx="11722100" cy="2997200"/>
          </a:xfrm>
          <a:prstGeom prst="rect">
            <a:avLst/>
          </a:prstGeom>
        </p:spPr>
        <p:txBody>
          <a:bodyPr/>
          <a:lstStyle>
            <a:lvl1pPr>
              <a:defRPr sz="1350">
                <a:solidFill>
                  <a:srgbClr val="000000"/>
                </a:solidFill>
              </a:defRPr>
            </a:lvl1pPr>
          </a:lstStyle>
          <a:p>
            <a:pPr lvl="0"/>
            <a:r>
              <a:rPr lang="fr-FR"/>
              <a:t>Cliquez pour modifier les styles du texte du masque</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1 beige tot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03201" y="2413000"/>
            <a:ext cx="11722100" cy="635000"/>
          </a:xfrm>
          <a:prstGeom prst="rect">
            <a:avLst/>
          </a:prstGeom>
        </p:spPr>
        <p:txBody>
          <a:bodyPr wrap="square" lIns="0" tIns="36000" rIns="0" bIns="36000">
            <a:noAutofit/>
          </a:bodyPr>
          <a:lstStyle>
            <a:lvl1pPr marL="0" indent="0" algn="ctr">
              <a:buNone/>
              <a:defRPr sz="1800" baseline="0">
                <a:solidFill>
                  <a:srgbClr val="C12B23"/>
                </a:solidFill>
                <a:latin typeface="Helvetica Neue" charset="0"/>
                <a:ea typeface="Helvetica Neue" charset="0"/>
                <a:cs typeface="Helvetica Neue"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ltLang="fr-FR"/>
              <a:t>Sous-titre</a:t>
            </a:r>
          </a:p>
        </p:txBody>
      </p:sp>
      <p:sp>
        <p:nvSpPr>
          <p:cNvPr id="17" name="Title 16"/>
          <p:cNvSpPr>
            <a:spLocks noGrp="1"/>
          </p:cNvSpPr>
          <p:nvPr>
            <p:ph type="title" hasCustomPrompt="1"/>
          </p:nvPr>
        </p:nvSpPr>
        <p:spPr>
          <a:xfrm>
            <a:off x="203201" y="1549400"/>
            <a:ext cx="11722100" cy="863599"/>
          </a:xfrm>
          <a:prstGeom prst="rect">
            <a:avLst/>
          </a:prstGeom>
          <a:ln>
            <a:solidFill>
              <a:srgbClr val="2F768E"/>
            </a:solidFill>
          </a:ln>
        </p:spPr>
        <p:txBody>
          <a:bodyPr wrap="square" lIns="0" tIns="36000" rIns="0" bIns="36000">
            <a:normAutofit/>
          </a:bodyPr>
          <a:lstStyle>
            <a:lvl1pPr algn="ctr">
              <a:defRPr sz="2250" baseline="0">
                <a:solidFill>
                  <a:srgbClr val="2F768E"/>
                </a:solidFill>
                <a:latin typeface="Helvetica Neue" charset="0"/>
                <a:ea typeface="Helvetica Neue" charset="0"/>
                <a:cs typeface="Helvetica Neue" charset="0"/>
              </a:defRPr>
            </a:lvl1pPr>
          </a:lstStyle>
          <a:p>
            <a:r>
              <a:rPr lang="fr-FR" altLang="fr-FR"/>
              <a:t>Titre</a:t>
            </a:r>
            <a:endParaRPr lang="fr-FR"/>
          </a:p>
        </p:txBody>
      </p:sp>
      <p:sp>
        <p:nvSpPr>
          <p:cNvPr id="6" name="Espace réservé du texte 5"/>
          <p:cNvSpPr>
            <a:spLocks noGrp="1"/>
          </p:cNvSpPr>
          <p:nvPr>
            <p:ph type="body" sz="quarter" idx="11"/>
          </p:nvPr>
        </p:nvSpPr>
        <p:spPr>
          <a:xfrm>
            <a:off x="203201" y="3314700"/>
            <a:ext cx="11722100" cy="2997200"/>
          </a:xfrm>
          <a:prstGeom prst="rect">
            <a:avLst/>
          </a:prstGeom>
        </p:spPr>
        <p:txBody>
          <a:bodyPr/>
          <a:lstStyle>
            <a:lvl1pPr>
              <a:defRPr sz="1350">
                <a:solidFill>
                  <a:srgbClr val="000000"/>
                </a:solidFill>
              </a:defRPr>
            </a:lvl1pPr>
          </a:lstStyle>
          <a:p>
            <a:pPr lvl="0"/>
            <a:r>
              <a:rPr lang="fr-FR"/>
              <a:t>Cliquez pour modifier les styles du texte du masque</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a:xfrm>
            <a:off x="510640" y="2392947"/>
            <a:ext cx="4029277" cy="2534916"/>
          </a:xfrm>
          <a:prstGeom prst="rect">
            <a:avLst/>
          </a:prstGeom>
        </p:spPr>
        <p:txBody>
          <a:bodyPr wrap="square" lIns="0" tIns="36000" rIns="0" bIns="36000">
            <a:normAutofit/>
          </a:bodyPr>
          <a:lstStyle>
            <a:lvl1pPr marL="0" marR="0" indent="0" algn="ctr" defTabSz="685800" rtl="0" eaLnBrk="0" fontAlgn="base" latinLnBrk="0" hangingPunct="0">
              <a:lnSpc>
                <a:spcPct val="100000"/>
              </a:lnSpc>
              <a:spcBef>
                <a:spcPct val="20000"/>
              </a:spcBef>
              <a:spcAft>
                <a:spcPct val="0"/>
              </a:spcAft>
              <a:buClr>
                <a:schemeClr val="tx2"/>
              </a:buClr>
              <a:buSzTx/>
              <a:buFont typeface="Gill Sans MT" charset="0"/>
              <a:buNone/>
              <a:tabLst/>
              <a:defRPr sz="3000">
                <a:solidFill>
                  <a:schemeClr val="accent2"/>
                </a:solidFill>
                <a:latin typeface="Helvetica Neue" charset="0"/>
                <a:ea typeface="Helvetica Neue" charset="0"/>
                <a:cs typeface="Helvetica Neue"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ltLang="fr-FR"/>
              <a:t>« Cliquez pour modifier le style des sous-titres du masque »</a:t>
            </a:r>
          </a:p>
        </p:txBody>
      </p:sp>
      <p:sp>
        <p:nvSpPr>
          <p:cNvPr id="6" name="Espace réservé du texte 3"/>
          <p:cNvSpPr>
            <a:spLocks noGrp="1"/>
          </p:cNvSpPr>
          <p:nvPr>
            <p:ph type="body" sz="quarter" idx="11" hasCustomPrompt="1"/>
          </p:nvPr>
        </p:nvSpPr>
        <p:spPr>
          <a:xfrm>
            <a:off x="4913523" y="2392949"/>
            <a:ext cx="6973679" cy="3853617"/>
          </a:xfrm>
          <a:prstGeom prst="rect">
            <a:avLst/>
          </a:prstGeom>
        </p:spPr>
        <p:txBody>
          <a:bodyPr>
            <a:normAutofit/>
          </a:bodyPr>
          <a:lstStyle>
            <a:lvl1pPr marL="0" indent="0">
              <a:buFontTx/>
              <a:buNone/>
              <a:defRPr sz="1350">
                <a:solidFill>
                  <a:srgbClr val="000000"/>
                </a:solidFill>
                <a:latin typeface="Gill Sans MT" charset="0"/>
                <a:ea typeface="Gill Sans MT" charset="0"/>
                <a:cs typeface="Gill Sans MT" charset="0"/>
              </a:defRPr>
            </a:lvl1pPr>
            <a:lvl2pPr marL="69056" indent="0">
              <a:buFontTx/>
              <a:buNone/>
              <a:defRPr sz="1350" baseline="0">
                <a:solidFill>
                  <a:schemeClr val="accent2"/>
                </a:solidFill>
                <a:latin typeface="Helvetica Neue" charset="0"/>
                <a:ea typeface="Helvetica Neue" charset="0"/>
                <a:cs typeface="Helvetica Neue" charset="0"/>
              </a:defRPr>
            </a:lvl2pPr>
          </a:lstStyle>
          <a:p>
            <a:r>
              <a:rPr lang="en-US" err="1"/>
              <a:t>Cliquez</a:t>
            </a:r>
            <a:r>
              <a:rPr lang="en-US"/>
              <a:t> et </a:t>
            </a:r>
            <a:r>
              <a:rPr lang="en-US" err="1"/>
              <a:t>insérer</a:t>
            </a:r>
            <a:r>
              <a:rPr lang="en-US"/>
              <a:t> </a:t>
            </a:r>
            <a:r>
              <a:rPr lang="en-US" err="1"/>
              <a:t>votre</a:t>
            </a:r>
            <a:r>
              <a:rPr lang="en-US"/>
              <a:t> </a:t>
            </a:r>
            <a:r>
              <a:rPr lang="en-US" err="1"/>
              <a:t>texte</a:t>
            </a:r>
            <a:r>
              <a:rPr lang="en-US"/>
              <a:t> </a:t>
            </a:r>
            <a:r>
              <a:rPr lang="en-US" err="1"/>
              <a:t>ici</a:t>
            </a:r>
            <a:endParaRPr lang="en-US"/>
          </a:p>
        </p:txBody>
      </p:sp>
      <p:sp>
        <p:nvSpPr>
          <p:cNvPr id="4" name="Espace réservé du texte 3"/>
          <p:cNvSpPr>
            <a:spLocks noGrp="1"/>
          </p:cNvSpPr>
          <p:nvPr>
            <p:ph type="body" sz="quarter" idx="12" hasCustomPrompt="1"/>
          </p:nvPr>
        </p:nvSpPr>
        <p:spPr>
          <a:xfrm>
            <a:off x="510641" y="1452642"/>
            <a:ext cx="11352441" cy="625475"/>
          </a:xfrm>
          <a:prstGeom prst="rect">
            <a:avLst/>
          </a:prstGeom>
        </p:spPr>
        <p:txBody>
          <a:bodyPr lIns="0" tIns="36000" rIns="0" bIns="39600">
            <a:normAutofit/>
          </a:bodyPr>
          <a:lstStyle>
            <a:lvl1pPr marL="0" indent="0" algn="ctr">
              <a:buNone/>
              <a:defRPr sz="2250" b="1">
                <a:solidFill>
                  <a:schemeClr val="accent2"/>
                </a:solidFill>
                <a:latin typeface="Helvetica Neue" charset="0"/>
                <a:ea typeface="Helvetica Neue" charset="0"/>
                <a:cs typeface="Helvetica Neue" charset="0"/>
              </a:defRPr>
            </a:lvl1pPr>
          </a:lstStyle>
          <a:p>
            <a:pPr lvl="0"/>
            <a:r>
              <a:rPr lang="fr-FR"/>
              <a:t>Titre</a:t>
            </a:r>
          </a:p>
        </p:txBody>
      </p:sp>
    </p:spTree>
    <p:extLst>
      <p:ext uri="{BB962C8B-B14F-4D97-AF65-F5344CB8AC3E}">
        <p14:creationId xmlns:p14="http://schemas.microsoft.com/office/powerpoint/2010/main" val="266496032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20" hasCustomPrompt="1"/>
          </p:nvPr>
        </p:nvSpPr>
        <p:spPr>
          <a:xfrm>
            <a:off x="0" y="1582242"/>
            <a:ext cx="12192000" cy="558905"/>
          </a:xfrm>
          <a:prstGeom prst="rect">
            <a:avLst/>
          </a:prstGeom>
        </p:spPr>
        <p:txBody>
          <a:bodyPr lIns="0" tIns="0" rIns="0" bIns="0">
            <a:normAutofit/>
          </a:bodyPr>
          <a:lstStyle>
            <a:lvl1pPr algn="ctr">
              <a:defRPr sz="2250" b="1">
                <a:solidFill>
                  <a:schemeClr val="accent2"/>
                </a:solidFill>
                <a:latin typeface="Helvetica Neue" charset="0"/>
                <a:ea typeface="Helvetica Neue" charset="0"/>
                <a:cs typeface="Helvetica Neue" charset="0"/>
              </a:defRPr>
            </a:lvl1pPr>
          </a:lstStyle>
          <a:p>
            <a:pPr lvl="0"/>
            <a:r>
              <a:rPr lang="fr-FR"/>
              <a:t>Objectif</a:t>
            </a:r>
          </a:p>
        </p:txBody>
      </p:sp>
      <p:sp>
        <p:nvSpPr>
          <p:cNvPr id="5" name="Espace réservé du texte 4"/>
          <p:cNvSpPr>
            <a:spLocks noGrp="1"/>
          </p:cNvSpPr>
          <p:nvPr>
            <p:ph type="body" sz="quarter" idx="21"/>
          </p:nvPr>
        </p:nvSpPr>
        <p:spPr>
          <a:xfrm>
            <a:off x="762000" y="2374900"/>
            <a:ext cx="10896600" cy="3937000"/>
          </a:xfrm>
          <a:prstGeom prst="rect">
            <a:avLst/>
          </a:prstGeom>
        </p:spPr>
        <p:txBody>
          <a:bodyPr/>
          <a:lstStyle>
            <a:lvl1pPr>
              <a:defRPr sz="1350">
                <a:solidFill>
                  <a:srgbClr val="000000"/>
                </a:solidFill>
              </a:defRPr>
            </a:lvl1pPr>
            <a:lvl2pPr>
              <a:defRPr sz="1350">
                <a:solidFill>
                  <a:srgbClr val="000000"/>
                </a:solidFill>
              </a:defRPr>
            </a:lvl2pPr>
            <a:lvl3pPr>
              <a:defRPr sz="1350">
                <a:solidFill>
                  <a:srgbClr val="000000"/>
                </a:solidFill>
              </a:defRPr>
            </a:lvl3pPr>
            <a:lvl4pPr>
              <a:defRPr sz="1350">
                <a:solidFill>
                  <a:srgbClr val="000000"/>
                </a:solidFill>
              </a:defRPr>
            </a:lvl4pPr>
            <a:lvl5pPr>
              <a:defRPr sz="1350">
                <a:solidFill>
                  <a:srgbClr val="000000"/>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6832256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10" hasCustomPrompt="1"/>
          </p:nvPr>
        </p:nvSpPr>
        <p:spPr>
          <a:xfrm>
            <a:off x="1155533" y="2266674"/>
            <a:ext cx="9769643" cy="981075"/>
          </a:xfrm>
          <a:prstGeom prst="rect">
            <a:avLst/>
          </a:prstGeom>
        </p:spPr>
        <p:txBody>
          <a:bodyPr>
            <a:normAutofit/>
          </a:bodyPr>
          <a:lstStyle>
            <a:lvl1pPr algn="ctr">
              <a:defRPr sz="3600" b="1">
                <a:solidFill>
                  <a:schemeClr val="tx2"/>
                </a:solidFill>
                <a:latin typeface="Helvetica Neue" charset="0"/>
                <a:ea typeface="Helvetica Neue" charset="0"/>
                <a:cs typeface="Helvetica Neue" charset="0"/>
              </a:defRPr>
            </a:lvl1pPr>
          </a:lstStyle>
          <a:p>
            <a:pPr lvl="0"/>
            <a:r>
              <a:rPr lang="fr-FR"/>
              <a:t>Titre</a:t>
            </a:r>
          </a:p>
        </p:txBody>
      </p:sp>
      <p:sp>
        <p:nvSpPr>
          <p:cNvPr id="5" name="Espace réservé du texte 4"/>
          <p:cNvSpPr>
            <a:spLocks noGrp="1"/>
          </p:cNvSpPr>
          <p:nvPr>
            <p:ph type="body" sz="quarter" idx="11" hasCustomPrompt="1"/>
          </p:nvPr>
        </p:nvSpPr>
        <p:spPr>
          <a:xfrm>
            <a:off x="1155701" y="3600450"/>
            <a:ext cx="9769475" cy="768350"/>
          </a:xfrm>
          <a:prstGeom prst="rect">
            <a:avLst/>
          </a:prstGeom>
        </p:spPr>
        <p:txBody>
          <a:bodyPr>
            <a:normAutofit/>
          </a:bodyPr>
          <a:lstStyle>
            <a:lvl1pPr algn="ctr">
              <a:defRPr sz="2100">
                <a:solidFill>
                  <a:schemeClr val="accent4"/>
                </a:solidFill>
                <a:latin typeface="Helvetica Neue" charset="0"/>
                <a:ea typeface="Helvetica Neue" charset="0"/>
                <a:cs typeface="Helvetica Neue" charset="0"/>
              </a:defRPr>
            </a:lvl1pPr>
          </a:lstStyle>
          <a:p>
            <a:pPr lvl="0"/>
            <a:r>
              <a:rPr lang="fr-FR"/>
              <a:t>Sous-titre</a:t>
            </a:r>
          </a:p>
        </p:txBody>
      </p:sp>
    </p:spTree>
    <p:extLst>
      <p:ext uri="{BB962C8B-B14F-4D97-AF65-F5344CB8AC3E}">
        <p14:creationId xmlns:p14="http://schemas.microsoft.com/office/powerpoint/2010/main" val="422398878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64821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49" r:id="rId19"/>
    <p:sldLayoutId id="2147483677" r:id="rId20"/>
    <p:sldLayoutId id="2147483662" r:id="rId21"/>
    <p:sldLayoutId id="2147483753" r:id="rId22"/>
    <p:sldLayoutId id="2147483754" r:id="rId23"/>
    <p:sldLayoutId id="2147483755" r:id="rId24"/>
    <p:sldLayoutId id="2147483678" r:id="rId25"/>
    <p:sldLayoutId id="2147483679" r:id="rId26"/>
    <p:sldLayoutId id="2147483686" r:id="rId27"/>
    <p:sldLayoutId id="2147483685" r:id="rId28"/>
    <p:sldLayoutId id="2147483704" r:id="rId29"/>
    <p:sldLayoutId id="2147483706" r:id="rId30"/>
    <p:sldLayoutId id="2147483707" r:id="rId31"/>
    <p:sldLayoutId id="2147483750" r:id="rId32"/>
    <p:sldLayoutId id="2147483751" r:id="rId33"/>
    <p:sldLayoutId id="2147483711" r:id="rId34"/>
    <p:sldLayoutId id="2147483752" r:id="rId35"/>
    <p:sldLayoutId id="2147483747" r:id="rId36"/>
  </p:sldLayoutIdLst>
  <p:transition spd="med">
    <p:fade/>
  </p:transition>
  <p:hf sldNum="0" hdr="0" ftr="0"/>
  <p:txStyles>
    <p:titleStyle>
      <a:lvl1pPr algn="l" rtl="0" eaLnBrk="0" fontAlgn="base" hangingPunct="0">
        <a:lnSpc>
          <a:spcPct val="80000"/>
        </a:lnSpc>
        <a:spcBef>
          <a:spcPct val="0"/>
        </a:spcBef>
        <a:spcAft>
          <a:spcPct val="0"/>
        </a:spcAft>
        <a:defRPr sz="2400" b="1" kern="1200">
          <a:solidFill>
            <a:schemeClr val="accent1"/>
          </a:solidFill>
          <a:latin typeface="+mj-lt"/>
          <a:ea typeface="+mj-ea"/>
          <a:cs typeface="+mj-cs"/>
        </a:defRPr>
      </a:lvl1pPr>
      <a:lvl2pPr algn="l" rtl="0" eaLnBrk="0" fontAlgn="base" hangingPunct="0">
        <a:lnSpc>
          <a:spcPct val="80000"/>
        </a:lnSpc>
        <a:spcBef>
          <a:spcPct val="0"/>
        </a:spcBef>
        <a:spcAft>
          <a:spcPct val="0"/>
        </a:spcAft>
        <a:defRPr sz="2400" b="1">
          <a:solidFill>
            <a:schemeClr val="accent1"/>
          </a:solidFill>
          <a:latin typeface="GillSans" pitchFamily="34" charset="0"/>
        </a:defRPr>
      </a:lvl2pPr>
      <a:lvl3pPr algn="l" rtl="0" eaLnBrk="0" fontAlgn="base" hangingPunct="0">
        <a:lnSpc>
          <a:spcPct val="80000"/>
        </a:lnSpc>
        <a:spcBef>
          <a:spcPct val="0"/>
        </a:spcBef>
        <a:spcAft>
          <a:spcPct val="0"/>
        </a:spcAft>
        <a:defRPr sz="2400" b="1">
          <a:solidFill>
            <a:schemeClr val="accent1"/>
          </a:solidFill>
          <a:latin typeface="GillSans" pitchFamily="34" charset="0"/>
        </a:defRPr>
      </a:lvl3pPr>
      <a:lvl4pPr algn="l" rtl="0" eaLnBrk="0" fontAlgn="base" hangingPunct="0">
        <a:lnSpc>
          <a:spcPct val="80000"/>
        </a:lnSpc>
        <a:spcBef>
          <a:spcPct val="0"/>
        </a:spcBef>
        <a:spcAft>
          <a:spcPct val="0"/>
        </a:spcAft>
        <a:defRPr sz="2400" b="1">
          <a:solidFill>
            <a:schemeClr val="accent1"/>
          </a:solidFill>
          <a:latin typeface="GillSans" pitchFamily="34" charset="0"/>
        </a:defRPr>
      </a:lvl4pPr>
      <a:lvl5pPr algn="l" rtl="0" eaLnBrk="0" fontAlgn="base" hangingPunct="0">
        <a:lnSpc>
          <a:spcPct val="80000"/>
        </a:lnSpc>
        <a:spcBef>
          <a:spcPct val="0"/>
        </a:spcBef>
        <a:spcAft>
          <a:spcPct val="0"/>
        </a:spcAft>
        <a:defRPr sz="2400" b="1">
          <a:solidFill>
            <a:schemeClr val="accent1"/>
          </a:solidFill>
          <a:latin typeface="GillSans"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85725" indent="-85725" algn="l" rtl="0" eaLnBrk="0" fontAlgn="base" hangingPunct="0">
        <a:spcBef>
          <a:spcPct val="20000"/>
        </a:spcBef>
        <a:spcAft>
          <a:spcPct val="0"/>
        </a:spcAft>
        <a:buClr>
          <a:schemeClr val="tx2"/>
        </a:buClr>
        <a:buFont typeface="Gill Sans MT" charset="0"/>
        <a:buChar char=" "/>
        <a:defRPr sz="2400" kern="1200">
          <a:solidFill>
            <a:schemeClr val="accent1"/>
          </a:solidFill>
          <a:latin typeface="+mn-lt"/>
          <a:ea typeface="+mn-ea"/>
          <a:cs typeface="+mn-cs"/>
        </a:defRPr>
      </a:lvl1pPr>
      <a:lvl2pPr marL="355600" indent="-263525" algn="l" rtl="0" eaLnBrk="0" fontAlgn="base" hangingPunct="0">
        <a:spcBef>
          <a:spcPct val="20000"/>
        </a:spcBef>
        <a:spcAft>
          <a:spcPct val="0"/>
        </a:spcAft>
        <a:buClr>
          <a:schemeClr val="bg2"/>
        </a:buClr>
        <a:buSzPct val="90000"/>
        <a:buFont typeface="Wingdings" charset="2"/>
        <a:buChar char="§"/>
        <a:defRPr sz="2000" kern="1200">
          <a:solidFill>
            <a:schemeClr val="accent1"/>
          </a:solidFill>
          <a:latin typeface="+mn-lt"/>
          <a:ea typeface="+mn-ea"/>
          <a:cs typeface="+mn-cs"/>
        </a:defRPr>
      </a:lvl2pPr>
      <a:lvl3pPr marL="720725" indent="-273050" algn="l" rtl="0" eaLnBrk="0" fontAlgn="base" hangingPunct="0">
        <a:spcBef>
          <a:spcPct val="20000"/>
        </a:spcBef>
        <a:spcAft>
          <a:spcPct val="0"/>
        </a:spcAft>
        <a:buClr>
          <a:schemeClr val="bg2"/>
        </a:buClr>
        <a:buSzPct val="85000"/>
        <a:buFont typeface="Wingdings" charset="2"/>
        <a:buChar char="§"/>
        <a:defRPr kern="1200">
          <a:solidFill>
            <a:schemeClr val="accent1"/>
          </a:solidFill>
          <a:latin typeface="+mn-lt"/>
          <a:ea typeface="+mn-ea"/>
          <a:cs typeface="+mn-cs"/>
        </a:defRPr>
      </a:lvl3pPr>
      <a:lvl4pPr marL="1076325" indent="-355600" algn="l" rtl="0" eaLnBrk="0" fontAlgn="base" hangingPunct="0">
        <a:spcBef>
          <a:spcPct val="20000"/>
        </a:spcBef>
        <a:spcAft>
          <a:spcPct val="0"/>
        </a:spcAft>
        <a:buClr>
          <a:schemeClr val="bg2"/>
        </a:buClr>
        <a:buSzPct val="80000"/>
        <a:buFont typeface="Wingdings" charset="2"/>
        <a:buChar char="§"/>
        <a:defRPr sz="1600" kern="1200">
          <a:solidFill>
            <a:schemeClr val="accent1"/>
          </a:solidFill>
          <a:latin typeface="+mn-lt"/>
          <a:ea typeface="+mn-ea"/>
          <a:cs typeface="+mn-cs"/>
        </a:defRPr>
      </a:lvl4pPr>
      <a:lvl5pPr marL="1431925" indent="-355600" algn="l" rtl="0" eaLnBrk="0" fontAlgn="base" hangingPunct="0">
        <a:spcBef>
          <a:spcPct val="20000"/>
        </a:spcBef>
        <a:spcAft>
          <a:spcPct val="0"/>
        </a:spcAft>
        <a:buClr>
          <a:schemeClr val="bg2"/>
        </a:buClr>
        <a:buSzPct val="75000"/>
        <a:buFont typeface="Wingdings" charset="2"/>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customXml" Target="../ink/ink1.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ssi-schweiz.org" TargetMode="External"/><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hyperlink" Target="http://www.ssi-schweiz.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iss-ssi.org/index.php/en/home/network"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9848" y="959672"/>
            <a:ext cx="8088091" cy="3877985"/>
          </a:xfrm>
          <a:prstGeom prst="rect">
            <a:avLst/>
          </a:prstGeom>
        </p:spPr>
        <p:txBody>
          <a:bodyPr wrap="square" lIns="91440" tIns="45720" rIns="91440" bIns="45720" anchor="t">
            <a:spAutoFit/>
          </a:bodyPr>
          <a:lstStyle/>
          <a:p>
            <a:pPr>
              <a:spcBef>
                <a:spcPct val="50000"/>
              </a:spcBef>
            </a:pPr>
            <a:r>
              <a:rPr lang="fr-CH" sz="2400" b="1" dirty="0">
                <a:solidFill>
                  <a:srgbClr val="C00000"/>
                </a:solidFill>
                <a:latin typeface="Georgia"/>
              </a:rPr>
              <a:t>ICCS</a:t>
            </a:r>
          </a:p>
          <a:p>
            <a:pPr>
              <a:spcBef>
                <a:spcPct val="50000"/>
              </a:spcBef>
            </a:pPr>
            <a:r>
              <a:rPr lang="fr-CH" sz="2400" b="1" dirty="0">
                <a:solidFill>
                  <a:srgbClr val="C00000"/>
                </a:solidFill>
                <a:latin typeface="Georgia"/>
              </a:rPr>
              <a:t>General </a:t>
            </a:r>
            <a:r>
              <a:rPr lang="fr-CH" sz="2400" b="1" dirty="0" err="1">
                <a:solidFill>
                  <a:srgbClr val="C00000"/>
                </a:solidFill>
                <a:latin typeface="Georgia"/>
              </a:rPr>
              <a:t>Assemlby</a:t>
            </a:r>
            <a:r>
              <a:rPr lang="fr-CH" sz="2400" b="1" dirty="0">
                <a:solidFill>
                  <a:srgbClr val="C00000"/>
                </a:solidFill>
                <a:latin typeface="Georgia"/>
              </a:rPr>
              <a:t> Meeting</a:t>
            </a:r>
          </a:p>
          <a:p>
            <a:pPr>
              <a:spcBef>
                <a:spcPct val="50000"/>
              </a:spcBef>
            </a:pPr>
            <a:r>
              <a:rPr lang="fr-CH" sz="2400" b="1" dirty="0">
                <a:solidFill>
                  <a:srgbClr val="C00000"/>
                </a:solidFill>
                <a:latin typeface="Georgia"/>
              </a:rPr>
              <a:t>Strasbourg, 13. </a:t>
            </a:r>
            <a:r>
              <a:rPr lang="fr-CH" sz="2400" b="1" dirty="0" err="1">
                <a:solidFill>
                  <a:srgbClr val="C00000"/>
                </a:solidFill>
                <a:latin typeface="Georgia"/>
              </a:rPr>
              <a:t>September</a:t>
            </a:r>
            <a:r>
              <a:rPr lang="fr-CH" sz="2400" b="1" dirty="0">
                <a:solidFill>
                  <a:srgbClr val="C00000"/>
                </a:solidFill>
                <a:latin typeface="Georgia"/>
              </a:rPr>
              <a:t> 2024</a:t>
            </a:r>
          </a:p>
          <a:p>
            <a:pPr>
              <a:spcBef>
                <a:spcPct val="50000"/>
              </a:spcBef>
            </a:pPr>
            <a:endParaRPr lang="fr-CH" sz="2000" dirty="0">
              <a:solidFill>
                <a:srgbClr val="C00000"/>
              </a:solidFill>
              <a:latin typeface="Georgia"/>
            </a:endParaRPr>
          </a:p>
          <a:p>
            <a:pPr>
              <a:spcBef>
                <a:spcPct val="50000"/>
              </a:spcBef>
            </a:pPr>
            <a:endParaRPr lang="fr-CH" sz="2000" dirty="0">
              <a:solidFill>
                <a:srgbClr val="C00000"/>
              </a:solidFill>
              <a:latin typeface="Georgia"/>
            </a:endParaRPr>
          </a:p>
          <a:p>
            <a:pPr>
              <a:spcBef>
                <a:spcPct val="50000"/>
              </a:spcBef>
            </a:pPr>
            <a:r>
              <a:rPr lang="fr-CH" sz="2000" i="1" dirty="0" err="1">
                <a:solidFill>
                  <a:srgbClr val="C00000"/>
                </a:solidFill>
                <a:latin typeface="Georgia"/>
                <a:ea typeface="+mn-lt"/>
                <a:cs typeface="+mn-lt"/>
              </a:rPr>
              <a:t>MLaw</a:t>
            </a:r>
            <a:r>
              <a:rPr lang="fr-CH" sz="2000" i="1" dirty="0">
                <a:solidFill>
                  <a:srgbClr val="C00000"/>
                </a:solidFill>
                <a:latin typeface="Georgia"/>
                <a:ea typeface="+mn-lt"/>
                <a:cs typeface="+mn-lt"/>
              </a:rPr>
              <a:t> Katarina Socha</a:t>
            </a:r>
          </a:p>
          <a:p>
            <a:pPr>
              <a:spcBef>
                <a:spcPct val="50000"/>
              </a:spcBef>
            </a:pPr>
            <a:r>
              <a:rPr lang="fr-CH" sz="2000" i="1" dirty="0">
                <a:solidFill>
                  <a:srgbClr val="C00000"/>
                </a:solidFill>
                <a:latin typeface="Georgia"/>
              </a:rPr>
              <a:t>Transnational services</a:t>
            </a:r>
          </a:p>
          <a:p>
            <a:pPr>
              <a:spcBef>
                <a:spcPct val="50000"/>
              </a:spcBef>
            </a:pPr>
            <a:r>
              <a:rPr lang="fr-CH" sz="2000" i="1" dirty="0">
                <a:solidFill>
                  <a:srgbClr val="C00000"/>
                </a:solidFill>
                <a:latin typeface="Georgia"/>
              </a:rPr>
              <a:t>SSI </a:t>
            </a:r>
            <a:r>
              <a:rPr lang="fr-CH" sz="2000" i="1" dirty="0" err="1">
                <a:solidFill>
                  <a:srgbClr val="C00000"/>
                </a:solidFill>
                <a:latin typeface="Georgia"/>
              </a:rPr>
              <a:t>Switzerland</a:t>
            </a:r>
            <a:r>
              <a:rPr lang="fr-CH" sz="2000" i="1" dirty="0">
                <a:solidFill>
                  <a:srgbClr val="C00000"/>
                </a:solidFill>
                <a:latin typeface="Georgia"/>
              </a:rPr>
              <a:t>, Office Zurich</a:t>
            </a:r>
          </a:p>
        </p:txBody>
      </p:sp>
    </p:spTree>
    <p:extLst>
      <p:ext uri="{BB962C8B-B14F-4D97-AF65-F5344CB8AC3E}">
        <p14:creationId xmlns:p14="http://schemas.microsoft.com/office/powerpoint/2010/main" val="269455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abgerundete Ecken 15">
            <a:extLst>
              <a:ext uri="{FF2B5EF4-FFF2-40B4-BE49-F238E27FC236}">
                <a16:creationId xmlns:a16="http://schemas.microsoft.com/office/drawing/2014/main" id="{89B806FC-68A1-4CF5-29E1-D650BEE44537}"/>
              </a:ext>
            </a:extLst>
          </p:cNvPr>
          <p:cNvSpPr/>
          <p:nvPr/>
        </p:nvSpPr>
        <p:spPr>
          <a:xfrm>
            <a:off x="1949570" y="3900239"/>
            <a:ext cx="7755147" cy="237568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abgerundete Ecken 14">
            <a:extLst>
              <a:ext uri="{FF2B5EF4-FFF2-40B4-BE49-F238E27FC236}">
                <a16:creationId xmlns:a16="http://schemas.microsoft.com/office/drawing/2014/main" id="{836927C8-6000-70D5-07E2-9B9039F0AE0D}"/>
              </a:ext>
            </a:extLst>
          </p:cNvPr>
          <p:cNvSpPr/>
          <p:nvPr/>
        </p:nvSpPr>
        <p:spPr>
          <a:xfrm>
            <a:off x="1925131" y="1544848"/>
            <a:ext cx="7511807" cy="2250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Espace réservé du texte 1"/>
          <p:cNvSpPr>
            <a:spLocks noGrp="1"/>
          </p:cNvSpPr>
          <p:nvPr>
            <p:ph type="body" sz="quarter" idx="10"/>
          </p:nvPr>
        </p:nvSpPr>
        <p:spPr>
          <a:xfrm>
            <a:off x="2300003" y="1695817"/>
            <a:ext cx="7860252" cy="4580108"/>
          </a:xfrm>
        </p:spPr>
        <p:txBody>
          <a:bodyPr lIns="91440" tIns="45720" rIns="91440" bIns="45720" anchor="t"/>
          <a:lstStyle/>
          <a:p>
            <a:pPr marL="0" indent="0">
              <a:buNone/>
            </a:pPr>
            <a:r>
              <a:rPr lang="fr-CH" b="1" dirty="0" err="1">
                <a:latin typeface="Georgia"/>
              </a:rPr>
              <a:t>Enquiries</a:t>
            </a:r>
            <a:endParaRPr lang="en-US" dirty="0"/>
          </a:p>
          <a:p>
            <a:pPr>
              <a:buBlip>
                <a:blip r:embed="rId3">
                  <a:extLst>
                    <a:ext uri="{96DAC541-7B7A-43D3-8B79-37D633B846F1}">
                      <asvg:svgBlip xmlns:asvg="http://schemas.microsoft.com/office/drawing/2016/SVG/main" r:embed="rId4"/>
                    </a:ext>
                  </a:extLst>
                </a:blip>
              </a:buBlip>
            </a:pPr>
            <a:r>
              <a:rPr lang="fr-CH" dirty="0">
                <a:latin typeface="Georgia"/>
              </a:rPr>
              <a:t>Cantonal </a:t>
            </a:r>
            <a:r>
              <a:rPr lang="fr-CH" err="1">
                <a:latin typeface="Georgia"/>
              </a:rPr>
              <a:t>authorities</a:t>
            </a:r>
            <a:r>
              <a:rPr lang="fr-CH">
                <a:latin typeface="Georgia"/>
              </a:rPr>
              <a:t> </a:t>
            </a:r>
            <a:r>
              <a:rPr lang="fr-CH" dirty="0">
                <a:latin typeface="Georgia"/>
              </a:rPr>
              <a:t>(</a:t>
            </a:r>
            <a:r>
              <a:rPr lang="fr-CH" err="1">
                <a:latin typeface="Georgia"/>
              </a:rPr>
              <a:t>child</a:t>
            </a:r>
            <a:r>
              <a:rPr lang="fr-CH" dirty="0">
                <a:latin typeface="Georgia"/>
              </a:rPr>
              <a:t> and </a:t>
            </a:r>
            <a:r>
              <a:rPr lang="fr-CH" err="1">
                <a:latin typeface="Georgia"/>
              </a:rPr>
              <a:t>adult</a:t>
            </a:r>
            <a:r>
              <a:rPr lang="fr-CH" dirty="0">
                <a:latin typeface="Georgia"/>
              </a:rPr>
              <a:t> protection </a:t>
            </a:r>
            <a:r>
              <a:rPr lang="fr-CH" err="1">
                <a:latin typeface="Georgia"/>
              </a:rPr>
              <a:t>authority</a:t>
            </a:r>
            <a:r>
              <a:rPr lang="fr-CH" dirty="0">
                <a:latin typeface="Georgia"/>
              </a:rPr>
              <a:t>, courts)</a:t>
            </a:r>
          </a:p>
          <a:p>
            <a:pPr>
              <a:buBlip>
                <a:blip r:embed="rId3">
                  <a:extLst>
                    <a:ext uri="{96DAC541-7B7A-43D3-8B79-37D633B846F1}">
                      <asvg:svgBlip xmlns:asvg="http://schemas.microsoft.com/office/drawing/2016/SVG/main" r:embed="rId4"/>
                    </a:ext>
                  </a:extLst>
                </a:blip>
              </a:buBlip>
            </a:pPr>
            <a:r>
              <a:rPr lang="fr-CH" dirty="0">
                <a:latin typeface="Georgia"/>
              </a:rPr>
              <a:t>Municipal </a:t>
            </a:r>
            <a:r>
              <a:rPr lang="fr-CH" dirty="0" err="1">
                <a:latin typeface="Georgia"/>
              </a:rPr>
              <a:t>authorities</a:t>
            </a:r>
            <a:r>
              <a:rPr lang="fr-CH" dirty="0">
                <a:latin typeface="Georgia"/>
              </a:rPr>
              <a:t> (</a:t>
            </a:r>
            <a:r>
              <a:rPr lang="fr-CH" dirty="0" err="1">
                <a:latin typeface="Georgia"/>
              </a:rPr>
              <a:t>guardians</a:t>
            </a:r>
            <a:r>
              <a:rPr lang="fr-CH" dirty="0">
                <a:latin typeface="Georgia"/>
              </a:rPr>
              <a:t>, </a:t>
            </a:r>
            <a:r>
              <a:rPr lang="fr-CH" dirty="0" err="1">
                <a:latin typeface="Georgia"/>
              </a:rPr>
              <a:t>counselling</a:t>
            </a:r>
            <a:r>
              <a:rPr lang="fr-CH" dirty="0">
                <a:latin typeface="Georgia"/>
              </a:rPr>
              <a:t> centres)</a:t>
            </a:r>
          </a:p>
          <a:p>
            <a:pPr>
              <a:buBlip>
                <a:blip r:embed="rId3">
                  <a:extLst>
                    <a:ext uri="{96DAC541-7B7A-43D3-8B79-37D633B846F1}">
                      <asvg:svgBlip xmlns:asvg="http://schemas.microsoft.com/office/drawing/2016/SVG/main" r:embed="rId4"/>
                    </a:ext>
                  </a:extLst>
                </a:blip>
              </a:buBlip>
            </a:pPr>
            <a:r>
              <a:rPr lang="fr-CH" dirty="0" err="1">
                <a:latin typeface="Georgia"/>
              </a:rPr>
              <a:t>Private</a:t>
            </a:r>
            <a:r>
              <a:rPr lang="fr-CH" dirty="0">
                <a:latin typeface="Georgia"/>
              </a:rPr>
              <a:t> </a:t>
            </a:r>
            <a:r>
              <a:rPr lang="fr-CH" dirty="0" err="1">
                <a:latin typeface="Georgia"/>
              </a:rPr>
              <a:t>individuals</a:t>
            </a:r>
            <a:endParaRPr lang="fr-CH" dirty="0">
              <a:latin typeface="Georgia"/>
            </a:endParaRPr>
          </a:p>
          <a:p>
            <a:pPr>
              <a:buBlip>
                <a:blip r:embed="rId3">
                  <a:extLst>
                    <a:ext uri="{96DAC541-7B7A-43D3-8B79-37D633B846F1}">
                      <asvg:svgBlip xmlns:asvg="http://schemas.microsoft.com/office/drawing/2016/SVG/main" r:embed="rId4"/>
                    </a:ext>
                  </a:extLst>
                </a:blip>
              </a:buBlip>
            </a:pPr>
            <a:r>
              <a:rPr lang="fr-CH" dirty="0">
                <a:latin typeface="Georgia"/>
              </a:rPr>
              <a:t>Network </a:t>
            </a:r>
            <a:r>
              <a:rPr lang="fr-CH" dirty="0" err="1">
                <a:latin typeface="Georgia"/>
              </a:rPr>
              <a:t>partners</a:t>
            </a:r>
            <a:r>
              <a:rPr lang="fr-CH" dirty="0">
                <a:latin typeface="Georgia"/>
              </a:rPr>
              <a:t> </a:t>
            </a:r>
            <a:r>
              <a:rPr lang="fr-CH" dirty="0" err="1">
                <a:latin typeface="Georgia"/>
              </a:rPr>
              <a:t>abroad</a:t>
            </a:r>
            <a:r>
              <a:rPr lang="fr-CH" dirty="0">
                <a:latin typeface="Georgia"/>
              </a:rPr>
              <a:t> </a:t>
            </a:r>
          </a:p>
          <a:p>
            <a:pPr marL="0" indent="0">
              <a:buNone/>
            </a:pPr>
            <a:endParaRPr lang="fr-CH" b="1" dirty="0">
              <a:latin typeface="Georgia"/>
            </a:endParaRPr>
          </a:p>
          <a:p>
            <a:pPr marL="0" indent="0">
              <a:buNone/>
            </a:pPr>
            <a:endParaRPr lang="fr-CH" b="1" dirty="0">
              <a:latin typeface="Georgia"/>
            </a:endParaRPr>
          </a:p>
          <a:p>
            <a:pPr marL="0" indent="0">
              <a:buNone/>
            </a:pPr>
            <a:r>
              <a:rPr lang="fr-CH" b="1" dirty="0">
                <a:latin typeface="Georgia"/>
              </a:rPr>
              <a:t>To </a:t>
            </a:r>
            <a:r>
              <a:rPr lang="fr-CH" b="1" dirty="0" err="1">
                <a:latin typeface="Georgia"/>
              </a:rPr>
              <a:t>be</a:t>
            </a:r>
            <a:r>
              <a:rPr lang="fr-CH" b="1" dirty="0">
                <a:latin typeface="Georgia"/>
              </a:rPr>
              <a:t> clarifies in the </a:t>
            </a:r>
            <a:r>
              <a:rPr lang="fr-CH" b="1" dirty="0" err="1">
                <a:latin typeface="Georgia"/>
              </a:rPr>
              <a:t>intake</a:t>
            </a:r>
            <a:r>
              <a:rPr lang="fr-CH" b="1" dirty="0">
                <a:latin typeface="Georgia"/>
              </a:rPr>
              <a:t>: </a:t>
            </a:r>
            <a:endParaRPr lang="fr-CH" dirty="0"/>
          </a:p>
          <a:p>
            <a:pPr marL="0" indent="0">
              <a:buNone/>
            </a:pPr>
            <a:r>
              <a:rPr lang="fr-CH" dirty="0">
                <a:latin typeface="Georgia"/>
              </a:rPr>
              <a:t>Is </a:t>
            </a:r>
            <a:r>
              <a:rPr lang="fr-CH" dirty="0" err="1">
                <a:latin typeface="Georgia"/>
              </a:rPr>
              <a:t>there</a:t>
            </a:r>
            <a:r>
              <a:rPr lang="fr-CH" dirty="0">
                <a:latin typeface="Georgia"/>
              </a:rPr>
              <a:t> an international agreement on the issue?</a:t>
            </a:r>
          </a:p>
          <a:p>
            <a:pPr marL="0" indent="0">
              <a:buNone/>
            </a:pPr>
            <a:r>
              <a:rPr lang="fr-CH" dirty="0">
                <a:latin typeface="Georgia"/>
              </a:rPr>
              <a:t>Are the countries </a:t>
            </a:r>
            <a:r>
              <a:rPr lang="fr-CH" dirty="0" err="1">
                <a:latin typeface="Georgia"/>
              </a:rPr>
              <a:t>concerned</a:t>
            </a:r>
            <a:r>
              <a:rPr lang="fr-CH" dirty="0">
                <a:latin typeface="Georgia"/>
              </a:rPr>
              <a:t> party to the agreement?</a:t>
            </a:r>
          </a:p>
          <a:p>
            <a:pPr marL="0" indent="0">
              <a:buNone/>
            </a:pPr>
            <a:endParaRPr lang="fr-CH" b="1" dirty="0">
              <a:latin typeface="Georgia"/>
            </a:endParaRPr>
          </a:p>
          <a:p>
            <a:pPr marL="0" indent="0">
              <a:buNone/>
            </a:pPr>
            <a:r>
              <a:rPr lang="fr-CH" b="1" dirty="0">
                <a:latin typeface="Georgia"/>
              </a:rPr>
              <a:t>                   Triage to central cantonal or </a:t>
            </a:r>
            <a:r>
              <a:rPr lang="fr-CH" b="1" dirty="0" err="1">
                <a:latin typeface="Georgia"/>
              </a:rPr>
              <a:t>federal</a:t>
            </a:r>
            <a:r>
              <a:rPr lang="fr-CH" b="1" dirty="0">
                <a:latin typeface="Georgia"/>
              </a:rPr>
              <a:t> </a:t>
            </a:r>
            <a:r>
              <a:rPr lang="fr-CH" b="1" dirty="0" err="1">
                <a:latin typeface="Georgia"/>
              </a:rPr>
              <a:t>authority</a:t>
            </a:r>
            <a:endParaRPr lang="fr-CH" b="1" dirty="0">
              <a:latin typeface="Georgia"/>
            </a:endParaRPr>
          </a:p>
          <a:p>
            <a:pPr marL="0" indent="0">
              <a:buNone/>
            </a:pPr>
            <a:r>
              <a:rPr lang="fr-CH" b="1" dirty="0">
                <a:latin typeface="Georgia"/>
              </a:rPr>
              <a:t>                   Network ISS</a:t>
            </a:r>
          </a:p>
          <a:p>
            <a:pPr marL="0" indent="0">
              <a:buNone/>
            </a:pPr>
            <a:endParaRPr lang="fr-CH" b="1" dirty="0">
              <a:latin typeface="Georgia"/>
            </a:endParaRPr>
          </a:p>
          <a:p>
            <a:pPr>
              <a:buFont typeface="Wingdings" charset="0"/>
              <a:buChar char="§"/>
            </a:pPr>
            <a:endParaRPr lang="fr-CH" b="1" dirty="0">
              <a:latin typeface="Georgia"/>
            </a:endParaRPr>
          </a:p>
        </p:txBody>
      </p:sp>
      <p:sp>
        <p:nvSpPr>
          <p:cNvPr id="3" name="Espace réservé du texte 2"/>
          <p:cNvSpPr>
            <a:spLocks noGrp="1"/>
          </p:cNvSpPr>
          <p:nvPr>
            <p:ph type="body" sz="quarter" idx="11"/>
          </p:nvPr>
        </p:nvSpPr>
        <p:spPr>
          <a:xfrm>
            <a:off x="2105315" y="837385"/>
            <a:ext cx="4198111" cy="579585"/>
          </a:xfrm>
        </p:spPr>
        <p:txBody>
          <a:bodyPr lIns="0" tIns="0" rIns="0" bIns="0" anchor="t">
            <a:normAutofit/>
          </a:bodyPr>
          <a:lstStyle/>
          <a:p>
            <a:pPr algn="l"/>
            <a:r>
              <a:rPr lang="fr-CH" sz="3200" err="1">
                <a:solidFill>
                  <a:srgbClr val="C00000"/>
                </a:solidFill>
                <a:latin typeface="Georgia"/>
                <a:ea typeface="ＭＳ Ｐゴシック"/>
                <a:cs typeface="Arial"/>
              </a:rPr>
              <a:t>Intake</a:t>
            </a:r>
            <a:endParaRPr lang="fr-CH" sz="3200">
              <a:solidFill>
                <a:srgbClr val="C00000"/>
              </a:solidFill>
              <a:latin typeface="Georgia"/>
              <a:ea typeface="ＭＳ Ｐゴシック"/>
              <a:cs typeface="Arial"/>
            </a:endParaRPr>
          </a:p>
        </p:txBody>
      </p:sp>
      <p:sp>
        <p:nvSpPr>
          <p:cNvPr id="4" name="Arrow: Right 3">
            <a:extLst>
              <a:ext uri="{FF2B5EF4-FFF2-40B4-BE49-F238E27FC236}">
                <a16:creationId xmlns:a16="http://schemas.microsoft.com/office/drawing/2014/main" id="{BC438D63-EBD9-6477-EB52-5B5C23F9ABE4}"/>
              </a:ext>
            </a:extLst>
          </p:cNvPr>
          <p:cNvSpPr/>
          <p:nvPr/>
        </p:nvSpPr>
        <p:spPr>
          <a:xfrm>
            <a:off x="2300004" y="5300156"/>
            <a:ext cx="748371" cy="28334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B6018E63-71E3-4D5B-EBFE-FB31A0D29EEB}"/>
              </a:ext>
            </a:extLst>
          </p:cNvPr>
          <p:cNvSpPr/>
          <p:nvPr/>
        </p:nvSpPr>
        <p:spPr>
          <a:xfrm>
            <a:off x="2300003" y="5616457"/>
            <a:ext cx="748371" cy="28334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D9CF2509-0939-56B7-0C7D-F5AF97BE0068}"/>
                  </a:ext>
                </a:extLst>
              </p14:cNvPr>
              <p14:cNvContentPartPr/>
              <p14:nvPr/>
            </p14:nvContentPartPr>
            <p14:xfrm>
              <a:off x="-1768429" y="2648058"/>
              <a:ext cx="360" cy="360"/>
            </p14:xfrm>
          </p:contentPart>
        </mc:Choice>
        <mc:Fallback xmlns="">
          <p:pic>
            <p:nvPicPr>
              <p:cNvPr id="11" name="Freihand 10">
                <a:extLst>
                  <a:ext uri="{FF2B5EF4-FFF2-40B4-BE49-F238E27FC236}">
                    <a16:creationId xmlns:a16="http://schemas.microsoft.com/office/drawing/2014/main" id="{D9CF2509-0939-56B7-0C7D-F5AF97BE0068}"/>
                  </a:ext>
                </a:extLst>
              </p:cNvPr>
              <p:cNvPicPr/>
              <p:nvPr/>
            </p:nvPicPr>
            <p:blipFill>
              <a:blip r:embed="rId6"/>
              <a:stretch>
                <a:fillRect/>
              </a:stretch>
            </p:blipFill>
            <p:spPr>
              <a:xfrm>
                <a:off x="-1777429" y="2639058"/>
                <a:ext cx="18000" cy="18000"/>
              </a:xfrm>
              <a:prstGeom prst="rect">
                <a:avLst/>
              </a:prstGeom>
            </p:spPr>
          </p:pic>
        </mc:Fallback>
      </mc:AlternateContent>
    </p:spTree>
    <p:extLst>
      <p:ext uri="{BB962C8B-B14F-4D97-AF65-F5344CB8AC3E}">
        <p14:creationId xmlns:p14="http://schemas.microsoft.com/office/powerpoint/2010/main" val="7616425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2807923" y="2158553"/>
            <a:ext cx="7232858" cy="2760745"/>
          </a:xfrm>
        </p:spPr>
        <p:txBody>
          <a:bodyPr/>
          <a:lstStyle/>
          <a:p>
            <a:pPr marL="342900" lvl="2" indent="0">
              <a:lnSpc>
                <a:spcPct val="150000"/>
              </a:lnSpc>
              <a:buClr>
                <a:schemeClr val="tx2"/>
              </a:buClr>
              <a:buNone/>
            </a:pPr>
            <a:endParaRPr lang="de-CH" sz="1500">
              <a:solidFill>
                <a:srgbClr val="000000"/>
              </a:solidFill>
              <a:latin typeface="Georgia" panose="02040502050405020303" pitchFamily="18" charset="0"/>
              <a:ea typeface="ＭＳ Ｐゴシック" pitchFamily="34" charset="-128"/>
              <a:cs typeface="Arial" charset="0"/>
            </a:endParaRPr>
          </a:p>
          <a:p>
            <a:pPr marL="0" lvl="2" indent="0">
              <a:buClr>
                <a:schemeClr val="tx2"/>
              </a:buClr>
              <a:buNone/>
            </a:pPr>
            <a:endParaRPr lang="de-CH" sz="1500">
              <a:solidFill>
                <a:srgbClr val="000000"/>
              </a:solidFill>
              <a:latin typeface="Georgia" panose="02040502050405020303" pitchFamily="18" charset="0"/>
              <a:ea typeface="ＭＳ Ｐゴシック" pitchFamily="34" charset="-128"/>
              <a:cs typeface="Arial" charset="0"/>
            </a:endParaRPr>
          </a:p>
          <a:p>
            <a:pPr marL="0" indent="0">
              <a:spcBef>
                <a:spcPts val="432"/>
              </a:spcBef>
              <a:buNone/>
            </a:pPr>
            <a:endParaRPr lang="de-CH" b="1">
              <a:latin typeface="Georgia" panose="02040502050405020303" pitchFamily="18" charset="0"/>
              <a:ea typeface="ＭＳ Ｐゴシック" pitchFamily="34" charset="-128"/>
              <a:cs typeface="Arial" pitchFamily="34" charset="0"/>
            </a:endParaRPr>
          </a:p>
          <a:p>
            <a:endParaRPr lang="fr-CH"/>
          </a:p>
        </p:txBody>
      </p:sp>
      <p:sp>
        <p:nvSpPr>
          <p:cNvPr id="3" name="Textplatzhalter 2"/>
          <p:cNvSpPr>
            <a:spLocks noGrp="1"/>
          </p:cNvSpPr>
          <p:nvPr>
            <p:ph type="body" sz="quarter" idx="11"/>
          </p:nvPr>
        </p:nvSpPr>
        <p:spPr>
          <a:xfrm>
            <a:off x="1926180" y="968829"/>
            <a:ext cx="6477412" cy="405630"/>
          </a:xfrm>
          <a:effectLst>
            <a:outerShdw blurRad="50800" dist="38100" algn="l" rotWithShape="0">
              <a:prstClr val="black">
                <a:alpha val="40000"/>
              </a:prstClr>
            </a:outerShdw>
          </a:effectLst>
        </p:spPr>
        <p:txBody>
          <a:bodyPr lIns="0" tIns="0" rIns="0" bIns="0" anchor="t">
            <a:noAutofit/>
          </a:bodyPr>
          <a:lstStyle/>
          <a:p>
            <a:pPr algn="l">
              <a:spcBef>
                <a:spcPts val="0"/>
              </a:spcBef>
            </a:pPr>
            <a:r>
              <a:rPr lang="de-CH" sz="2800" dirty="0">
                <a:solidFill>
                  <a:schemeClr val="tx2"/>
                </a:solidFill>
                <a:latin typeface="Georgia"/>
              </a:rPr>
              <a:t>Hague </a:t>
            </a:r>
            <a:r>
              <a:rPr lang="de-CH" sz="2800" dirty="0" err="1">
                <a:solidFill>
                  <a:schemeClr val="tx2"/>
                </a:solidFill>
                <a:latin typeface="Georgia"/>
              </a:rPr>
              <a:t>convention</a:t>
            </a:r>
            <a:endParaRPr lang="en-US" sz="2800" dirty="0" err="1">
              <a:solidFill>
                <a:schemeClr val="tx2"/>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4283546184"/>
              </p:ext>
            </p:extLst>
          </p:nvPr>
        </p:nvGraphicFramePr>
        <p:xfrm>
          <a:off x="2057399" y="1643745"/>
          <a:ext cx="8105173" cy="4282491"/>
        </p:xfrm>
        <a:graphic>
          <a:graphicData uri="http://schemas.openxmlformats.org/drawingml/2006/table">
            <a:tbl>
              <a:tblPr firstRow="1" bandRow="1">
                <a:tableStyleId>{5C22544A-7EE6-4342-B048-85BDC9FD1C3A}</a:tableStyleId>
              </a:tblPr>
              <a:tblGrid>
                <a:gridCol w="4181355">
                  <a:extLst>
                    <a:ext uri="{9D8B030D-6E8A-4147-A177-3AD203B41FA5}">
                      <a16:colId xmlns:a16="http://schemas.microsoft.com/office/drawing/2014/main" val="2527218807"/>
                    </a:ext>
                  </a:extLst>
                </a:gridCol>
                <a:gridCol w="3923818">
                  <a:extLst>
                    <a:ext uri="{9D8B030D-6E8A-4147-A177-3AD203B41FA5}">
                      <a16:colId xmlns:a16="http://schemas.microsoft.com/office/drawing/2014/main" val="2901725289"/>
                    </a:ext>
                  </a:extLst>
                </a:gridCol>
              </a:tblGrid>
              <a:tr h="55993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b="1">
                          <a:latin typeface="Georgia" panose="02040502050405020303" pitchFamily="18" charset="0"/>
                          <a:ea typeface="ＭＳ Ｐゴシック" pitchFamily="34" charset="-128"/>
                          <a:cs typeface="Arial" charset="0"/>
                        </a:rPr>
                        <a:t>wichtigste für internationale Sozialarbeit</a:t>
                      </a:r>
                    </a:p>
                  </a:txBody>
                  <a:tcPr marL="68580" marR="68580" marT="34290" marB="34290"/>
                </a:tc>
                <a:tc hMerge="1">
                  <a:txBody>
                    <a:bodyPr/>
                    <a:lstStyle/>
                    <a:p>
                      <a:endParaRPr lang="de-CH"/>
                    </a:p>
                  </a:txBody>
                  <a:tcPr/>
                </a:tc>
                <a:extLst>
                  <a:ext uri="{0D108BD9-81ED-4DB2-BD59-A6C34878D82A}">
                    <a16:rowId xmlns:a16="http://schemas.microsoft.com/office/drawing/2014/main" val="779111782"/>
                  </a:ext>
                </a:extLst>
              </a:tr>
              <a:tr h="930640">
                <a:tc>
                  <a:txBody>
                    <a:bodyPr/>
                    <a:lstStyle/>
                    <a:p>
                      <a:pPr marL="179388" indent="0"/>
                      <a:r>
                        <a:rPr lang="de-CH" sz="1800" dirty="0">
                          <a:solidFill>
                            <a:srgbClr val="000000"/>
                          </a:solidFill>
                          <a:latin typeface="Georgia" panose="02040502050405020303" pitchFamily="18" charset="0"/>
                          <a:ea typeface="ＭＳ Ｐゴシック" pitchFamily="34" charset="-128"/>
                          <a:cs typeface="Arial" charset="0"/>
                        </a:rPr>
                        <a:t>Hague </a:t>
                      </a:r>
                      <a:r>
                        <a:rPr lang="de-CH" sz="1800" dirty="0" err="1">
                          <a:solidFill>
                            <a:srgbClr val="000000"/>
                          </a:solidFill>
                          <a:latin typeface="Georgia" panose="02040502050405020303" pitchFamily="18" charset="0"/>
                          <a:ea typeface="ＭＳ Ｐゴシック" pitchFamily="34" charset="-128"/>
                          <a:cs typeface="Arial" charset="0"/>
                        </a:rPr>
                        <a:t>convention</a:t>
                      </a:r>
                      <a:r>
                        <a:rPr lang="de-CH" sz="1800" dirty="0">
                          <a:solidFill>
                            <a:srgbClr val="000000"/>
                          </a:solidFill>
                          <a:latin typeface="Georgia" panose="02040502050405020303" pitchFamily="18" charset="0"/>
                          <a:ea typeface="ＭＳ Ｐゴシック" pitchFamily="34" charset="-128"/>
                          <a:cs typeface="Arial" charset="0"/>
                        </a:rPr>
                        <a:t> </a:t>
                      </a:r>
                      <a:r>
                        <a:rPr lang="de-CH" sz="1800" dirty="0" err="1">
                          <a:solidFill>
                            <a:srgbClr val="000000"/>
                          </a:solidFill>
                          <a:latin typeface="Georgia" panose="02040502050405020303" pitchFamily="18" charset="0"/>
                          <a:ea typeface="ＭＳ Ｐゴシック" pitchFamily="34" charset="-128"/>
                          <a:cs typeface="Arial" charset="0"/>
                        </a:rPr>
                        <a:t>of</a:t>
                      </a:r>
                      <a:r>
                        <a:rPr lang="de-CH" sz="1800" dirty="0">
                          <a:solidFill>
                            <a:srgbClr val="000000"/>
                          </a:solidFill>
                          <a:latin typeface="Georgia" panose="02040502050405020303" pitchFamily="18" charset="0"/>
                          <a:ea typeface="ＭＳ Ｐゴシック" pitchFamily="34" charset="-128"/>
                          <a:cs typeface="Arial" charset="0"/>
                        </a:rPr>
                        <a:t> 1980</a:t>
                      </a:r>
                      <a:endParaRPr lang="de-CH" sz="1800" dirty="0"/>
                    </a:p>
                  </a:txBody>
                  <a:tcPr marL="68580" marR="68580" marT="34290" marB="34290" anchor="ctr"/>
                </a:tc>
                <a:tc>
                  <a:txBody>
                    <a:bodyPr/>
                    <a:lstStyle/>
                    <a:p>
                      <a:pPr marL="360363" indent="0"/>
                      <a:r>
                        <a:rPr lang="de-CH" sz="1800" b="1" dirty="0">
                          <a:solidFill>
                            <a:srgbClr val="000000"/>
                          </a:solidFill>
                          <a:latin typeface="Georgia" panose="02040502050405020303" pitchFamily="18" charset="0"/>
                          <a:ea typeface="ＭＳ Ｐゴシック" pitchFamily="34" charset="-128"/>
                          <a:cs typeface="Arial" charset="0"/>
                        </a:rPr>
                        <a:t>Child </a:t>
                      </a:r>
                      <a:r>
                        <a:rPr lang="de-CH" sz="1800" b="1" dirty="0" err="1">
                          <a:solidFill>
                            <a:srgbClr val="000000"/>
                          </a:solidFill>
                          <a:latin typeface="Georgia" panose="02040502050405020303" pitchFamily="18" charset="0"/>
                          <a:ea typeface="ＭＳ Ｐゴシック" pitchFamily="34" charset="-128"/>
                          <a:cs typeface="Arial" charset="0"/>
                        </a:rPr>
                        <a:t>abduction</a:t>
                      </a:r>
                      <a:endParaRPr lang="de-CH" sz="1800" dirty="0"/>
                    </a:p>
                  </a:txBody>
                  <a:tcPr marL="68580" marR="68580" marT="34290" marB="34290" anchor="ctr"/>
                </a:tc>
                <a:extLst>
                  <a:ext uri="{0D108BD9-81ED-4DB2-BD59-A6C34878D82A}">
                    <a16:rowId xmlns:a16="http://schemas.microsoft.com/office/drawing/2014/main" val="2442746026"/>
                  </a:ext>
                </a:extLst>
              </a:tr>
              <a:tr h="930640">
                <a:tc>
                  <a:txBody>
                    <a:bodyPr/>
                    <a:lstStyle/>
                    <a:p>
                      <a:pPr marL="179388" indent="0"/>
                      <a:r>
                        <a:rPr lang="de-CH" sz="1800" dirty="0">
                          <a:solidFill>
                            <a:srgbClr val="000000"/>
                          </a:solidFill>
                          <a:latin typeface="Georgia" panose="02040502050405020303" pitchFamily="18" charset="0"/>
                          <a:ea typeface="ＭＳ Ｐゴシック" pitchFamily="34" charset="-128"/>
                          <a:cs typeface="Arial" charset="0"/>
                        </a:rPr>
                        <a:t>Hague </a:t>
                      </a:r>
                      <a:r>
                        <a:rPr lang="de-CH" sz="1800" dirty="0" err="1">
                          <a:solidFill>
                            <a:srgbClr val="000000"/>
                          </a:solidFill>
                          <a:latin typeface="Georgia" panose="02040502050405020303" pitchFamily="18" charset="0"/>
                          <a:ea typeface="ＭＳ Ｐゴシック" pitchFamily="34" charset="-128"/>
                          <a:cs typeface="Arial" charset="0"/>
                        </a:rPr>
                        <a:t>convention</a:t>
                      </a:r>
                      <a:r>
                        <a:rPr lang="de-CH" sz="1800" dirty="0">
                          <a:solidFill>
                            <a:srgbClr val="000000"/>
                          </a:solidFill>
                          <a:latin typeface="Georgia" panose="02040502050405020303" pitchFamily="18" charset="0"/>
                          <a:ea typeface="ＭＳ Ｐゴシック" pitchFamily="34" charset="-128"/>
                          <a:cs typeface="Arial" charset="0"/>
                        </a:rPr>
                        <a:t> </a:t>
                      </a:r>
                      <a:r>
                        <a:rPr lang="de-CH" sz="1800" dirty="0" err="1">
                          <a:solidFill>
                            <a:srgbClr val="000000"/>
                          </a:solidFill>
                          <a:latin typeface="Georgia" panose="02040502050405020303" pitchFamily="18" charset="0"/>
                          <a:ea typeface="ＭＳ Ｐゴシック" pitchFamily="34" charset="-128"/>
                          <a:cs typeface="Arial" charset="0"/>
                        </a:rPr>
                        <a:t>of</a:t>
                      </a:r>
                      <a:r>
                        <a:rPr lang="de-CH" sz="1800" dirty="0">
                          <a:solidFill>
                            <a:srgbClr val="000000"/>
                          </a:solidFill>
                          <a:latin typeface="Georgia" panose="02040502050405020303" pitchFamily="18" charset="0"/>
                          <a:ea typeface="ＭＳ Ｐゴシック" pitchFamily="34" charset="-128"/>
                          <a:cs typeface="Arial" charset="0"/>
                        </a:rPr>
                        <a:t> 1993</a:t>
                      </a:r>
                      <a:endParaRPr lang="de-CH" sz="1800" dirty="0"/>
                    </a:p>
                  </a:txBody>
                  <a:tcPr marL="68580" marR="68580" marT="34290" marB="34290" anchor="ctr"/>
                </a:tc>
                <a:tc>
                  <a:txBody>
                    <a:bodyPr/>
                    <a:lstStyle/>
                    <a:p>
                      <a:pPr marL="360363" indent="0"/>
                      <a:r>
                        <a:rPr lang="de-CH" sz="1800" b="1">
                          <a:solidFill>
                            <a:srgbClr val="000000"/>
                          </a:solidFill>
                          <a:latin typeface="Georgia" panose="02040502050405020303" pitchFamily="18" charset="0"/>
                          <a:ea typeface="ＭＳ Ｐゴシック" pitchFamily="34" charset="-128"/>
                          <a:cs typeface="Arial" charset="0"/>
                        </a:rPr>
                        <a:t>Adoption</a:t>
                      </a:r>
                      <a:endParaRPr lang="de-CH" sz="1800"/>
                    </a:p>
                  </a:txBody>
                  <a:tcPr marL="68580" marR="68580" marT="34290" marB="34290" anchor="ctr"/>
                </a:tc>
                <a:extLst>
                  <a:ext uri="{0D108BD9-81ED-4DB2-BD59-A6C34878D82A}">
                    <a16:rowId xmlns:a16="http://schemas.microsoft.com/office/drawing/2014/main" val="1144719369"/>
                  </a:ext>
                </a:extLst>
              </a:tr>
              <a:tr h="930640">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de-CH" sz="1800" dirty="0">
                          <a:solidFill>
                            <a:srgbClr val="000000"/>
                          </a:solidFill>
                          <a:latin typeface="Georgia" panose="02040502050405020303" pitchFamily="18" charset="0"/>
                          <a:ea typeface="ＭＳ Ｐゴシック" pitchFamily="34" charset="-128"/>
                          <a:cs typeface="Arial" charset="0"/>
                        </a:rPr>
                        <a:t>Hague </a:t>
                      </a:r>
                      <a:r>
                        <a:rPr lang="de-CH" sz="1800" dirty="0" err="1">
                          <a:solidFill>
                            <a:srgbClr val="000000"/>
                          </a:solidFill>
                          <a:latin typeface="Georgia" panose="02040502050405020303" pitchFamily="18" charset="0"/>
                          <a:ea typeface="ＭＳ Ｐゴシック" pitchFamily="34" charset="-128"/>
                          <a:cs typeface="Arial" charset="0"/>
                        </a:rPr>
                        <a:t>convention</a:t>
                      </a:r>
                      <a:r>
                        <a:rPr lang="de-CH" sz="1800" dirty="0">
                          <a:solidFill>
                            <a:srgbClr val="000000"/>
                          </a:solidFill>
                          <a:latin typeface="Georgia" panose="02040502050405020303" pitchFamily="18" charset="0"/>
                          <a:ea typeface="ＭＳ Ｐゴシック" pitchFamily="34" charset="-128"/>
                          <a:cs typeface="Arial" charset="0"/>
                        </a:rPr>
                        <a:t> </a:t>
                      </a:r>
                      <a:r>
                        <a:rPr lang="de-CH" sz="1800" dirty="0" err="1">
                          <a:solidFill>
                            <a:srgbClr val="000000"/>
                          </a:solidFill>
                          <a:latin typeface="Georgia" panose="02040502050405020303" pitchFamily="18" charset="0"/>
                          <a:ea typeface="ＭＳ Ｐゴシック" pitchFamily="34" charset="-128"/>
                          <a:cs typeface="Arial" charset="0"/>
                        </a:rPr>
                        <a:t>of</a:t>
                      </a:r>
                      <a:r>
                        <a:rPr lang="de-CH" sz="1800" dirty="0">
                          <a:solidFill>
                            <a:srgbClr val="000000"/>
                          </a:solidFill>
                          <a:latin typeface="Georgia" panose="02040502050405020303" pitchFamily="18" charset="0"/>
                          <a:ea typeface="ＭＳ Ｐゴシック" pitchFamily="34" charset="-128"/>
                          <a:cs typeface="Arial" charset="0"/>
                        </a:rPr>
                        <a:t> 1996</a:t>
                      </a:r>
                      <a:endParaRPr lang="de-CH" sz="1800" dirty="0"/>
                    </a:p>
                  </a:txBody>
                  <a:tcPr marL="68580" marR="68580" marT="34290" marB="34290" anchor="ctr"/>
                </a:tc>
                <a:tc>
                  <a:txBody>
                    <a:bodyPr/>
                    <a:lstStyle/>
                    <a:p>
                      <a:pPr marL="360363" indent="0"/>
                      <a:r>
                        <a:rPr lang="de-CH" sz="1800" b="1" dirty="0">
                          <a:solidFill>
                            <a:srgbClr val="000000"/>
                          </a:solidFill>
                          <a:latin typeface="Georgia" panose="02040502050405020303" pitchFamily="18" charset="0"/>
                          <a:ea typeface="ＭＳ Ｐゴシック" pitchFamily="34" charset="-128"/>
                          <a:cs typeface="Arial" charset="0"/>
                        </a:rPr>
                        <a:t>Child </a:t>
                      </a:r>
                      <a:r>
                        <a:rPr lang="de-CH" sz="1800" b="1" dirty="0" err="1">
                          <a:solidFill>
                            <a:srgbClr val="000000"/>
                          </a:solidFill>
                          <a:latin typeface="Georgia" panose="02040502050405020303" pitchFamily="18" charset="0"/>
                          <a:ea typeface="ＭＳ Ｐゴシック" pitchFamily="34" charset="-128"/>
                          <a:cs typeface="Arial" charset="0"/>
                        </a:rPr>
                        <a:t>protection</a:t>
                      </a:r>
                      <a:endParaRPr lang="de-CH" sz="1800" dirty="0"/>
                    </a:p>
                  </a:txBody>
                  <a:tcPr marL="68580" marR="68580" marT="34290" marB="34290" anchor="ctr"/>
                </a:tc>
                <a:extLst>
                  <a:ext uri="{0D108BD9-81ED-4DB2-BD59-A6C34878D82A}">
                    <a16:rowId xmlns:a16="http://schemas.microsoft.com/office/drawing/2014/main" val="4195919125"/>
                  </a:ext>
                </a:extLst>
              </a:tr>
              <a:tr h="930640">
                <a:tc>
                  <a:txBody>
                    <a:bodyPr/>
                    <a:lstStyle/>
                    <a:p>
                      <a:pPr marL="179388" indent="0"/>
                      <a:r>
                        <a:rPr lang="de-CH" sz="1800" dirty="0">
                          <a:solidFill>
                            <a:srgbClr val="000000"/>
                          </a:solidFill>
                          <a:latin typeface="Georgia" panose="02040502050405020303" pitchFamily="18" charset="0"/>
                          <a:ea typeface="ＭＳ Ｐゴシック" pitchFamily="34" charset="-128"/>
                          <a:cs typeface="Arial" charset="0"/>
                        </a:rPr>
                        <a:t>Hague </a:t>
                      </a:r>
                      <a:r>
                        <a:rPr lang="de-CH" sz="1800" dirty="0" err="1">
                          <a:solidFill>
                            <a:srgbClr val="000000"/>
                          </a:solidFill>
                          <a:latin typeface="Georgia" panose="02040502050405020303" pitchFamily="18" charset="0"/>
                          <a:ea typeface="ＭＳ Ｐゴシック" pitchFamily="34" charset="-128"/>
                          <a:cs typeface="Arial" charset="0"/>
                        </a:rPr>
                        <a:t>convention</a:t>
                      </a:r>
                      <a:r>
                        <a:rPr lang="de-CH" sz="1800" dirty="0">
                          <a:solidFill>
                            <a:srgbClr val="000000"/>
                          </a:solidFill>
                          <a:latin typeface="Georgia" panose="02040502050405020303" pitchFamily="18" charset="0"/>
                          <a:ea typeface="ＭＳ Ｐゴシック" pitchFamily="34" charset="-128"/>
                          <a:cs typeface="Arial" charset="0"/>
                        </a:rPr>
                        <a:t> </a:t>
                      </a:r>
                      <a:r>
                        <a:rPr lang="de-CH" sz="1800" dirty="0" err="1">
                          <a:solidFill>
                            <a:srgbClr val="000000"/>
                          </a:solidFill>
                          <a:latin typeface="Georgia" panose="02040502050405020303" pitchFamily="18" charset="0"/>
                          <a:ea typeface="ＭＳ Ｐゴシック" pitchFamily="34" charset="-128"/>
                          <a:cs typeface="Arial" charset="0"/>
                        </a:rPr>
                        <a:t>of</a:t>
                      </a:r>
                      <a:r>
                        <a:rPr lang="de-CH" sz="1800" dirty="0">
                          <a:solidFill>
                            <a:srgbClr val="000000"/>
                          </a:solidFill>
                          <a:latin typeface="Georgia" panose="02040502050405020303" pitchFamily="18" charset="0"/>
                          <a:ea typeface="ＭＳ Ｐゴシック" pitchFamily="34" charset="-128"/>
                          <a:cs typeface="Arial" charset="0"/>
                        </a:rPr>
                        <a:t> 2000</a:t>
                      </a:r>
                      <a:endParaRPr lang="de-CH" sz="1800" dirty="0"/>
                    </a:p>
                  </a:txBody>
                  <a:tcPr marL="68580" marR="68580" marT="34290" marB="34290" anchor="ctr"/>
                </a:tc>
                <a:tc>
                  <a:txBody>
                    <a:bodyPr/>
                    <a:lstStyle/>
                    <a:p>
                      <a:pPr marL="360363" indent="0"/>
                      <a:r>
                        <a:rPr lang="de-CH" sz="1800" b="1" dirty="0">
                          <a:solidFill>
                            <a:srgbClr val="000000"/>
                          </a:solidFill>
                          <a:latin typeface="Georgia" panose="02040502050405020303" pitchFamily="18" charset="0"/>
                          <a:ea typeface="ＭＳ Ｐゴシック" pitchFamily="34" charset="-128"/>
                          <a:cs typeface="Arial" charset="0"/>
                        </a:rPr>
                        <a:t>Adult </a:t>
                      </a:r>
                      <a:r>
                        <a:rPr lang="de-CH" sz="1800" b="1" dirty="0" err="1">
                          <a:solidFill>
                            <a:srgbClr val="000000"/>
                          </a:solidFill>
                          <a:latin typeface="Georgia" panose="02040502050405020303" pitchFamily="18" charset="0"/>
                          <a:ea typeface="ＭＳ Ｐゴシック" pitchFamily="34" charset="-128"/>
                          <a:cs typeface="Arial" charset="0"/>
                        </a:rPr>
                        <a:t>protection</a:t>
                      </a:r>
                      <a:endParaRPr lang="de-CH" sz="1800" dirty="0"/>
                    </a:p>
                  </a:txBody>
                  <a:tcPr marL="68580" marR="68580" marT="34290" marB="34290" anchor="ctr"/>
                </a:tc>
                <a:extLst>
                  <a:ext uri="{0D108BD9-81ED-4DB2-BD59-A6C34878D82A}">
                    <a16:rowId xmlns:a16="http://schemas.microsoft.com/office/drawing/2014/main" val="4003841613"/>
                  </a:ext>
                </a:extLst>
              </a:tr>
            </a:tbl>
          </a:graphicData>
        </a:graphic>
      </p:graphicFrame>
    </p:spTree>
    <p:extLst>
      <p:ext uri="{BB962C8B-B14F-4D97-AF65-F5344CB8AC3E}">
        <p14:creationId xmlns:p14="http://schemas.microsoft.com/office/powerpoint/2010/main" val="2379280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347537" y="2271562"/>
            <a:ext cx="1751798" cy="1068404"/>
          </a:xfrm>
          <a:prstGeom prst="rect">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dirty="0">
                <a:latin typeface="Georgia" panose="02040502050405020303" pitchFamily="18" charset="0"/>
                <a:sym typeface="Wingdings" panose="05000000000000000000" pitchFamily="2" charset="2"/>
              </a:rPr>
              <a:t>CH: </a:t>
            </a:r>
            <a:br>
              <a:rPr lang="de-CH" sz="1600" dirty="0">
                <a:latin typeface="Georgia" panose="02040502050405020303" pitchFamily="18" charset="0"/>
                <a:sym typeface="Wingdings" panose="05000000000000000000" pitchFamily="2" charset="2"/>
              </a:rPr>
            </a:br>
            <a:r>
              <a:rPr lang="de-CH" sz="1600" dirty="0">
                <a:latin typeface="Georgia" panose="02040502050405020303" pitchFamily="18" charset="0"/>
              </a:rPr>
              <a:t>Authority</a:t>
            </a:r>
            <a:br>
              <a:rPr lang="de-CH" sz="1600" dirty="0">
                <a:latin typeface="Georgia" panose="02040502050405020303" pitchFamily="18" charset="0"/>
              </a:rPr>
            </a:br>
            <a:r>
              <a:rPr lang="de-CH" sz="1600" dirty="0">
                <a:latin typeface="Georgia" panose="02040502050405020303" pitchFamily="18" charset="0"/>
              </a:rPr>
              <a:t>Private person</a:t>
            </a:r>
          </a:p>
          <a:p>
            <a:pPr algn="ctr"/>
            <a:endParaRPr lang="de-CH" sz="900" dirty="0">
              <a:latin typeface="Georgia" panose="02040502050405020303" pitchFamily="18" charset="0"/>
            </a:endParaRPr>
          </a:p>
        </p:txBody>
      </p:sp>
      <p:sp>
        <p:nvSpPr>
          <p:cNvPr id="12" name="Rechteck 11"/>
          <p:cNvSpPr/>
          <p:nvPr/>
        </p:nvSpPr>
        <p:spPr>
          <a:xfrm>
            <a:off x="9171737" y="2271561"/>
            <a:ext cx="1839565" cy="1094569"/>
          </a:xfrm>
          <a:prstGeom prst="rect">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5485"/>
            <a:r>
              <a:rPr lang="de-CH" sz="1600" dirty="0" err="1">
                <a:latin typeface="Georgia" panose="02040502050405020303" pitchFamily="18" charset="0"/>
              </a:rPr>
              <a:t>Abroad</a:t>
            </a:r>
            <a:r>
              <a:rPr lang="de-CH" sz="1600" dirty="0">
                <a:latin typeface="Georgia" panose="02040502050405020303" pitchFamily="18" charset="0"/>
              </a:rPr>
              <a:t>:</a:t>
            </a:r>
          </a:p>
          <a:p>
            <a:pPr marL="65485"/>
            <a:r>
              <a:rPr lang="de-CH" sz="1400" dirty="0">
                <a:latin typeface="Georgia" panose="02040502050405020303" pitchFamily="18" charset="0"/>
              </a:rPr>
              <a:t>ISS Partner </a:t>
            </a:r>
            <a:r>
              <a:rPr lang="de-CH" sz="1400" dirty="0" err="1">
                <a:latin typeface="Georgia" panose="02040502050405020303" pitchFamily="18" charset="0"/>
              </a:rPr>
              <a:t>executes</a:t>
            </a:r>
            <a:r>
              <a:rPr lang="de-CH" sz="1400" dirty="0">
                <a:latin typeface="Georgia" panose="02040502050405020303" pitchFamily="18" charset="0"/>
              </a:rPr>
              <a:t> </a:t>
            </a:r>
            <a:r>
              <a:rPr lang="de-CH" sz="1400" dirty="0" err="1">
                <a:latin typeface="Georgia" panose="02040502050405020303" pitchFamily="18" charset="0"/>
              </a:rPr>
              <a:t>order</a:t>
            </a:r>
            <a:endParaRPr lang="de-CH" sz="1400" dirty="0">
              <a:latin typeface="Georgia" panose="02040502050405020303" pitchFamily="18" charset="0"/>
            </a:endParaRPr>
          </a:p>
          <a:p>
            <a:pPr algn="ctr"/>
            <a:endParaRPr lang="de-CH" sz="900" dirty="0">
              <a:latin typeface="Georgia" panose="02040502050405020303" pitchFamily="18" charset="0"/>
            </a:endParaRPr>
          </a:p>
        </p:txBody>
      </p:sp>
      <p:sp>
        <p:nvSpPr>
          <p:cNvPr id="9" name="Rechteck 8"/>
          <p:cNvSpPr/>
          <p:nvPr/>
        </p:nvSpPr>
        <p:spPr>
          <a:xfrm>
            <a:off x="1347537" y="5043062"/>
            <a:ext cx="1711045" cy="1107480"/>
          </a:xfrm>
          <a:prstGeom prst="rect">
            <a:avLst/>
          </a:prstGeom>
          <a:solidFill>
            <a:srgbClr val="00B050"/>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dirty="0" err="1">
                <a:latin typeface="Georgia" panose="02040502050405020303" pitchFamily="18" charset="0"/>
              </a:rPr>
              <a:t>Abroad</a:t>
            </a:r>
            <a:r>
              <a:rPr lang="de-CH" sz="1600" dirty="0">
                <a:latin typeface="Georgia" panose="02040502050405020303" pitchFamily="18" charset="0"/>
              </a:rPr>
              <a:t>:</a:t>
            </a:r>
            <a:br>
              <a:rPr lang="de-CH" sz="1600" dirty="0">
                <a:latin typeface="Georgia" panose="02040502050405020303" pitchFamily="18" charset="0"/>
              </a:rPr>
            </a:br>
            <a:r>
              <a:rPr lang="de-CH" sz="1600" dirty="0">
                <a:latin typeface="Georgia" panose="02040502050405020303" pitchFamily="18" charset="0"/>
              </a:rPr>
              <a:t>ISS Partner</a:t>
            </a:r>
          </a:p>
        </p:txBody>
      </p:sp>
      <p:sp>
        <p:nvSpPr>
          <p:cNvPr id="13" name="Rechteck 12"/>
          <p:cNvSpPr/>
          <p:nvPr/>
        </p:nvSpPr>
        <p:spPr>
          <a:xfrm>
            <a:off x="1857267" y="1804092"/>
            <a:ext cx="814647" cy="338554"/>
          </a:xfrm>
          <a:prstGeom prst="rect">
            <a:avLst/>
          </a:prstGeom>
        </p:spPr>
        <p:txBody>
          <a:bodyPr wrap="none">
            <a:spAutoFit/>
          </a:bodyPr>
          <a:lstStyle/>
          <a:p>
            <a:pPr algn="ctr"/>
            <a:r>
              <a:rPr lang="de-CH" sz="1600" b="1" dirty="0">
                <a:latin typeface="Georgia" panose="02040502050405020303" pitchFamily="18" charset="0"/>
              </a:rPr>
              <a:t>Client</a:t>
            </a:r>
          </a:p>
        </p:txBody>
      </p:sp>
      <p:sp>
        <p:nvSpPr>
          <p:cNvPr id="25" name="Rechteck 24"/>
          <p:cNvSpPr/>
          <p:nvPr/>
        </p:nvSpPr>
        <p:spPr>
          <a:xfrm>
            <a:off x="9242460" y="5043063"/>
            <a:ext cx="1768842" cy="1107480"/>
          </a:xfrm>
          <a:prstGeom prst="rect">
            <a:avLst/>
          </a:prstGeom>
          <a:solidFill>
            <a:srgbClr val="00B050"/>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65405"/>
            <a:r>
              <a:rPr lang="de-CH" sz="1600" dirty="0">
                <a:latin typeface="Georgia" panose="02040502050405020303" pitchFamily="18" charset="0"/>
              </a:rPr>
              <a:t>CH:</a:t>
            </a:r>
            <a:endParaRPr lang="en-US"/>
          </a:p>
          <a:p>
            <a:pPr marL="65405"/>
            <a:r>
              <a:rPr lang="de-CH" sz="1600" dirty="0" err="1">
                <a:latin typeface="Georgia"/>
              </a:rPr>
              <a:t>Authorities</a:t>
            </a:r>
            <a:r>
              <a:rPr lang="de-CH" sz="1600" dirty="0">
                <a:latin typeface="Georgia"/>
              </a:rPr>
              <a:t> (CH)</a:t>
            </a:r>
          </a:p>
        </p:txBody>
      </p:sp>
      <p:sp>
        <p:nvSpPr>
          <p:cNvPr id="8" name="Abgerundetes Rechteck 7"/>
          <p:cNvSpPr/>
          <p:nvPr/>
        </p:nvSpPr>
        <p:spPr>
          <a:xfrm>
            <a:off x="4844244" y="3185628"/>
            <a:ext cx="2947414" cy="2267616"/>
          </a:xfrm>
          <a:prstGeom prst="roundRect">
            <a:avLst>
              <a:gd name="adj" fmla="val 21891"/>
            </a:avLst>
          </a:prstGeom>
          <a:solidFill>
            <a:schemeClr val="tx2">
              <a:lumMod val="40000"/>
              <a:lumOff val="60000"/>
            </a:schemeClr>
          </a:solidFill>
          <a:ln>
            <a:solidFill>
              <a:srgbClr val="C41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50"/>
              </a:spcAft>
            </a:pPr>
            <a:r>
              <a:rPr lang="de-CH" b="1" u="sng" dirty="0">
                <a:solidFill>
                  <a:srgbClr val="FF0000"/>
                </a:solidFill>
                <a:latin typeface="Georgia" panose="02040502050405020303" pitchFamily="18" charset="0"/>
              </a:rPr>
              <a:t>SSI CH</a:t>
            </a:r>
            <a:endParaRPr lang="de-CH" b="1" dirty="0">
              <a:solidFill>
                <a:srgbClr val="FF0000"/>
              </a:solidFill>
              <a:latin typeface="Georgia" panose="02040502050405020303" pitchFamily="18" charset="0"/>
            </a:endParaRPr>
          </a:p>
          <a:p>
            <a:pPr algn="ctr"/>
            <a:r>
              <a:rPr lang="de-CH" sz="1600" dirty="0">
                <a:latin typeface="Georgia" panose="02040502050405020303" pitchFamily="18" charset="0"/>
              </a:rPr>
              <a:t>Opening </a:t>
            </a:r>
            <a:r>
              <a:rPr lang="de-CH" sz="1600" dirty="0" err="1">
                <a:latin typeface="Georgia" panose="02040502050405020303" pitchFamily="18" charset="0"/>
              </a:rPr>
              <a:t>case</a:t>
            </a:r>
            <a:br>
              <a:rPr lang="de-CH" sz="1600" dirty="0">
                <a:latin typeface="Georgia" panose="02040502050405020303" pitchFamily="18" charset="0"/>
              </a:rPr>
            </a:br>
            <a:r>
              <a:rPr lang="de-CH" sz="1600" dirty="0" err="1">
                <a:latin typeface="Georgia" panose="02040502050405020303" pitchFamily="18" charset="0"/>
              </a:rPr>
              <a:t>Compose</a:t>
            </a:r>
            <a:r>
              <a:rPr lang="de-CH" sz="1600" dirty="0">
                <a:latin typeface="Georgia" panose="02040502050405020303" pitchFamily="18" charset="0"/>
              </a:rPr>
              <a:t> </a:t>
            </a:r>
            <a:r>
              <a:rPr lang="de-CH" sz="1600" dirty="0" err="1">
                <a:latin typeface="Georgia" panose="02040502050405020303" pitchFamily="18" charset="0"/>
              </a:rPr>
              <a:t>order</a:t>
            </a:r>
            <a:endParaRPr lang="de-CH" sz="1600" dirty="0">
              <a:latin typeface="Georgia" panose="02040502050405020303" pitchFamily="18" charset="0"/>
            </a:endParaRPr>
          </a:p>
          <a:p>
            <a:pPr algn="ctr"/>
            <a:r>
              <a:rPr lang="de-CH" sz="1600" dirty="0">
                <a:solidFill>
                  <a:srgbClr val="FF0000"/>
                </a:solidFill>
                <a:latin typeface="Georgia" panose="02040502050405020303" pitchFamily="18" charset="0"/>
              </a:rPr>
              <a:t>- - - - - - - - - - - - - - - - </a:t>
            </a:r>
          </a:p>
          <a:p>
            <a:pPr algn="ctr"/>
            <a:r>
              <a:rPr lang="de-CH" sz="1600" dirty="0">
                <a:latin typeface="Georgia" panose="02040502050405020303" pitchFamily="18" charset="0"/>
              </a:rPr>
              <a:t>Check </a:t>
            </a:r>
            <a:r>
              <a:rPr lang="de-CH" sz="1600" dirty="0" err="1">
                <a:latin typeface="Georgia" panose="02040502050405020303" pitchFamily="18" charset="0"/>
              </a:rPr>
              <a:t>report</a:t>
            </a:r>
            <a:endParaRPr lang="de-CH" sz="1600" dirty="0">
              <a:latin typeface="Georgia" panose="02040502050405020303" pitchFamily="18" charset="0"/>
            </a:endParaRPr>
          </a:p>
          <a:p>
            <a:pPr algn="ctr"/>
            <a:r>
              <a:rPr lang="de-CH" sz="1600" dirty="0">
                <a:latin typeface="Georgia" panose="02040502050405020303" pitchFamily="18" charset="0"/>
              </a:rPr>
              <a:t>Quality </a:t>
            </a:r>
            <a:r>
              <a:rPr lang="de-CH" sz="1600" dirty="0" err="1">
                <a:latin typeface="Georgia" panose="02040502050405020303" pitchFamily="18" charset="0"/>
              </a:rPr>
              <a:t>control</a:t>
            </a:r>
            <a:endParaRPr lang="de-CH" sz="1600" dirty="0">
              <a:latin typeface="Georgia" panose="02040502050405020303" pitchFamily="18" charset="0"/>
            </a:endParaRPr>
          </a:p>
          <a:p>
            <a:pPr algn="ctr"/>
            <a:r>
              <a:rPr lang="de-CH" sz="1600" dirty="0">
                <a:latin typeface="Georgia" panose="02040502050405020303" pitchFamily="18" charset="0"/>
              </a:rPr>
              <a:t>(Translation)</a:t>
            </a:r>
          </a:p>
        </p:txBody>
      </p:sp>
      <p:sp>
        <p:nvSpPr>
          <p:cNvPr id="31" name="Rechteck 30"/>
          <p:cNvSpPr/>
          <p:nvPr/>
        </p:nvSpPr>
        <p:spPr>
          <a:xfrm>
            <a:off x="7128112" y="2652910"/>
            <a:ext cx="1412566" cy="307777"/>
          </a:xfrm>
          <a:prstGeom prst="rect">
            <a:avLst/>
          </a:prstGeom>
        </p:spPr>
        <p:txBody>
          <a:bodyPr wrap="none">
            <a:spAutoFit/>
          </a:bodyPr>
          <a:lstStyle/>
          <a:p>
            <a:r>
              <a:rPr lang="de-CH" sz="1400" b="1" dirty="0">
                <a:latin typeface="Georgia" panose="02040502050405020303" pitchFamily="18" charset="0"/>
              </a:rPr>
              <a:t>Case </a:t>
            </a:r>
            <a:r>
              <a:rPr lang="de-CH" sz="1400" b="1" dirty="0" err="1">
                <a:latin typeface="Georgia" panose="02040502050405020303" pitchFamily="18" charset="0"/>
              </a:rPr>
              <a:t>transfer</a:t>
            </a:r>
            <a:endParaRPr lang="de-CH" sz="1400" dirty="0">
              <a:latin typeface="Georgia" panose="02040502050405020303" pitchFamily="18" charset="0"/>
            </a:endParaRPr>
          </a:p>
        </p:txBody>
      </p:sp>
      <p:sp>
        <p:nvSpPr>
          <p:cNvPr id="33" name="Rechteck 32"/>
          <p:cNvSpPr/>
          <p:nvPr/>
        </p:nvSpPr>
        <p:spPr>
          <a:xfrm>
            <a:off x="8107679" y="3618501"/>
            <a:ext cx="2922696" cy="553998"/>
          </a:xfrm>
          <a:prstGeom prst="rect">
            <a:avLst/>
          </a:prstGeom>
        </p:spPr>
        <p:txBody>
          <a:bodyPr wrap="square">
            <a:spAutoFit/>
          </a:bodyPr>
          <a:lstStyle/>
          <a:p>
            <a:r>
              <a:rPr lang="fr-CH" sz="1600" b="1" dirty="0"/>
              <a:t>Feedback / Report</a:t>
            </a:r>
          </a:p>
          <a:p>
            <a:endParaRPr lang="de-CH" sz="1400" dirty="0">
              <a:latin typeface="Georgia" panose="02040502050405020303" pitchFamily="18" charset="0"/>
            </a:endParaRPr>
          </a:p>
        </p:txBody>
      </p:sp>
      <p:sp>
        <p:nvSpPr>
          <p:cNvPr id="35" name="Rechteckiger Pfeil 34"/>
          <p:cNvSpPr/>
          <p:nvPr/>
        </p:nvSpPr>
        <p:spPr>
          <a:xfrm rot="5400000">
            <a:off x="4348249" y="1337195"/>
            <a:ext cx="552043" cy="2895005"/>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solidFill>
                <a:schemeClr val="tx1"/>
              </a:solidFill>
            </a:endParaRPr>
          </a:p>
        </p:txBody>
      </p:sp>
      <p:sp>
        <p:nvSpPr>
          <p:cNvPr id="36" name="Rechteckiger Pfeil 35"/>
          <p:cNvSpPr/>
          <p:nvPr/>
        </p:nvSpPr>
        <p:spPr>
          <a:xfrm>
            <a:off x="2108747" y="4341350"/>
            <a:ext cx="2668994" cy="628142"/>
          </a:xfrm>
          <a:prstGeom prst="bentArrow">
            <a:avLst>
              <a:gd name="adj1" fmla="val 19650"/>
              <a:gd name="adj2" fmla="val 22376"/>
              <a:gd name="adj3" fmla="val 37540"/>
              <a:gd name="adj4" fmla="val 43750"/>
            </a:avLst>
          </a:prstGeom>
          <a:solidFill>
            <a:srgbClr val="00B050"/>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solidFill>
                <a:schemeClr val="tx1"/>
              </a:solidFill>
            </a:endParaRPr>
          </a:p>
        </p:txBody>
      </p:sp>
      <p:sp>
        <p:nvSpPr>
          <p:cNvPr id="38" name="Rechteckiger Pfeil 37"/>
          <p:cNvSpPr/>
          <p:nvPr/>
        </p:nvSpPr>
        <p:spPr>
          <a:xfrm>
            <a:off x="6492240" y="2230637"/>
            <a:ext cx="2565133" cy="791276"/>
          </a:xfrm>
          <a:prstGeom prst="bentArrow">
            <a:avLst>
              <a:gd name="adj1" fmla="val 16191"/>
              <a:gd name="adj2" fmla="val 29672"/>
              <a:gd name="adj3" fmla="val 25000"/>
              <a:gd name="adj4" fmla="val 314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solidFill>
                <a:schemeClr val="tx1"/>
              </a:solidFill>
            </a:endParaRPr>
          </a:p>
        </p:txBody>
      </p:sp>
      <p:sp>
        <p:nvSpPr>
          <p:cNvPr id="39" name="Rechteckiger Pfeil 38"/>
          <p:cNvSpPr/>
          <p:nvPr/>
        </p:nvSpPr>
        <p:spPr>
          <a:xfrm rot="10800000">
            <a:off x="7858161" y="3517064"/>
            <a:ext cx="2845132" cy="793167"/>
          </a:xfrm>
          <a:prstGeom prst="bentArrow">
            <a:avLst>
              <a:gd name="adj1" fmla="val 23505"/>
              <a:gd name="adj2" fmla="val 20872"/>
              <a:gd name="adj3" fmla="val 20337"/>
              <a:gd name="adj4" fmla="val 43750"/>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solidFill>
                <a:schemeClr val="tx1"/>
              </a:solidFill>
            </a:endParaRPr>
          </a:p>
        </p:txBody>
      </p:sp>
      <p:sp>
        <p:nvSpPr>
          <p:cNvPr id="41" name="Rechteck 40"/>
          <p:cNvSpPr/>
          <p:nvPr/>
        </p:nvSpPr>
        <p:spPr>
          <a:xfrm>
            <a:off x="3840748" y="2714135"/>
            <a:ext cx="1498305" cy="307777"/>
          </a:xfrm>
          <a:prstGeom prst="rect">
            <a:avLst/>
          </a:prstGeom>
        </p:spPr>
        <p:txBody>
          <a:bodyPr wrap="square">
            <a:spAutoFit/>
          </a:bodyPr>
          <a:lstStyle/>
          <a:p>
            <a:pPr algn="ctr"/>
            <a:r>
              <a:rPr lang="de-CH" sz="1400" b="1" dirty="0" err="1">
                <a:latin typeface="Georgia" panose="02040502050405020303" pitchFamily="18" charset="0"/>
              </a:rPr>
              <a:t>Assignment</a:t>
            </a:r>
            <a:endParaRPr lang="de-CH" sz="1400" b="1" dirty="0">
              <a:latin typeface="Georgia" panose="02040502050405020303" pitchFamily="18" charset="0"/>
            </a:endParaRPr>
          </a:p>
        </p:txBody>
      </p:sp>
      <p:sp>
        <p:nvSpPr>
          <p:cNvPr id="42" name="Rechteck 41"/>
          <p:cNvSpPr/>
          <p:nvPr/>
        </p:nvSpPr>
        <p:spPr>
          <a:xfrm>
            <a:off x="2261376" y="4591168"/>
            <a:ext cx="2362895" cy="307777"/>
          </a:xfrm>
          <a:prstGeom prst="rect">
            <a:avLst/>
          </a:prstGeom>
        </p:spPr>
        <p:txBody>
          <a:bodyPr wrap="square">
            <a:spAutoFit/>
          </a:bodyPr>
          <a:lstStyle/>
          <a:p>
            <a:pPr algn="ctr"/>
            <a:r>
              <a:rPr lang="de-CH" sz="1400" b="1" dirty="0" err="1">
                <a:latin typeface="Georgia" panose="02040502050405020303" pitchFamily="18" charset="0"/>
              </a:rPr>
              <a:t>Assignment</a:t>
            </a:r>
            <a:endParaRPr lang="de-CH" sz="1400" b="1" dirty="0">
              <a:latin typeface="Georgia" panose="02040502050405020303" pitchFamily="18" charset="0"/>
            </a:endParaRPr>
          </a:p>
        </p:txBody>
      </p:sp>
      <p:sp>
        <p:nvSpPr>
          <p:cNvPr id="44" name="Rechteckiger Pfeil 43"/>
          <p:cNvSpPr/>
          <p:nvPr/>
        </p:nvSpPr>
        <p:spPr>
          <a:xfrm rot="16200000">
            <a:off x="7522553" y="4549758"/>
            <a:ext cx="530026" cy="2539614"/>
          </a:xfrm>
          <a:prstGeom prst="bentArrow">
            <a:avLst>
              <a:gd name="adj1" fmla="val 27757"/>
              <a:gd name="adj2" fmla="val 25000"/>
              <a:gd name="adj3" fmla="val 34650"/>
              <a:gd name="adj4" fmla="val 28586"/>
            </a:avLst>
          </a:prstGeom>
          <a:solidFill>
            <a:srgbClr val="00B050"/>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solidFill>
                <a:schemeClr val="tx1"/>
              </a:solidFill>
            </a:endParaRPr>
          </a:p>
        </p:txBody>
      </p:sp>
      <p:sp>
        <p:nvSpPr>
          <p:cNvPr id="46" name="Rechteck 45"/>
          <p:cNvSpPr/>
          <p:nvPr/>
        </p:nvSpPr>
        <p:spPr>
          <a:xfrm>
            <a:off x="6953283" y="5587361"/>
            <a:ext cx="2678330" cy="307777"/>
          </a:xfrm>
          <a:prstGeom prst="rect">
            <a:avLst/>
          </a:prstGeom>
        </p:spPr>
        <p:txBody>
          <a:bodyPr wrap="square">
            <a:spAutoFit/>
          </a:bodyPr>
          <a:lstStyle/>
          <a:p>
            <a:r>
              <a:rPr lang="de-CH" sz="1400" b="1" dirty="0">
                <a:latin typeface="Georgia" panose="02040502050405020303" pitchFamily="18" charset="0"/>
              </a:rPr>
              <a:t>Feedback / Report</a:t>
            </a:r>
            <a:endParaRPr lang="de-CH" sz="1400" dirty="0">
              <a:latin typeface="Georgia" panose="02040502050405020303" pitchFamily="18" charset="0"/>
            </a:endParaRPr>
          </a:p>
        </p:txBody>
      </p:sp>
      <p:sp>
        <p:nvSpPr>
          <p:cNvPr id="47" name="Rechteckiger Pfeil 46"/>
          <p:cNvSpPr/>
          <p:nvPr/>
        </p:nvSpPr>
        <p:spPr>
          <a:xfrm rot="16200000">
            <a:off x="2884275" y="2369671"/>
            <a:ext cx="734218" cy="2880459"/>
          </a:xfrm>
          <a:prstGeom prst="bentArrow">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solidFill>
                <a:schemeClr val="tx1"/>
              </a:solidFill>
            </a:endParaRPr>
          </a:p>
        </p:txBody>
      </p:sp>
      <p:sp>
        <p:nvSpPr>
          <p:cNvPr id="49" name="Rechteck 48"/>
          <p:cNvSpPr/>
          <p:nvPr/>
        </p:nvSpPr>
        <p:spPr>
          <a:xfrm>
            <a:off x="2372595" y="3645959"/>
            <a:ext cx="2319016" cy="523220"/>
          </a:xfrm>
          <a:prstGeom prst="rect">
            <a:avLst/>
          </a:prstGeom>
        </p:spPr>
        <p:txBody>
          <a:bodyPr wrap="square">
            <a:spAutoFit/>
          </a:bodyPr>
          <a:lstStyle/>
          <a:p>
            <a:r>
              <a:rPr lang="fr-CH" sz="1400" b="1" dirty="0">
                <a:latin typeface="Georgia" panose="02040502050405020303" pitchFamily="18" charset="0"/>
              </a:rPr>
              <a:t>Transmission of report</a:t>
            </a:r>
          </a:p>
          <a:p>
            <a:endParaRPr lang="de-CH" sz="1400" dirty="0">
              <a:latin typeface="Georgia" panose="02040502050405020303" pitchFamily="18" charset="0"/>
            </a:endParaRPr>
          </a:p>
        </p:txBody>
      </p:sp>
      <p:sp>
        <p:nvSpPr>
          <p:cNvPr id="50" name="Rechteckiger Pfeil 49"/>
          <p:cNvSpPr/>
          <p:nvPr/>
        </p:nvSpPr>
        <p:spPr>
          <a:xfrm rot="5400000">
            <a:off x="8894918" y="3493281"/>
            <a:ext cx="520194" cy="2422330"/>
          </a:xfrm>
          <a:prstGeom prst="bentArrow">
            <a:avLst/>
          </a:prstGeom>
          <a:solidFill>
            <a:srgbClr val="00B050"/>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solidFill>
                <a:schemeClr val="tx1"/>
              </a:solidFill>
            </a:endParaRPr>
          </a:p>
        </p:txBody>
      </p:sp>
      <p:sp>
        <p:nvSpPr>
          <p:cNvPr id="51" name="Rechteck 50"/>
          <p:cNvSpPr/>
          <p:nvPr/>
        </p:nvSpPr>
        <p:spPr>
          <a:xfrm>
            <a:off x="8107680" y="4702737"/>
            <a:ext cx="1897784" cy="307777"/>
          </a:xfrm>
          <a:prstGeom prst="rect">
            <a:avLst/>
          </a:prstGeom>
        </p:spPr>
        <p:txBody>
          <a:bodyPr wrap="square">
            <a:spAutoFit/>
          </a:bodyPr>
          <a:lstStyle/>
          <a:p>
            <a:r>
              <a:rPr lang="de-CH" sz="1400" b="1" dirty="0">
                <a:latin typeface="Georgia" panose="02040502050405020303" pitchFamily="18" charset="0"/>
              </a:rPr>
              <a:t>Case </a:t>
            </a:r>
            <a:r>
              <a:rPr lang="de-CH" sz="1400" b="1" dirty="0" err="1">
                <a:latin typeface="Georgia" panose="02040502050405020303" pitchFamily="18" charset="0"/>
              </a:rPr>
              <a:t>transfer</a:t>
            </a:r>
            <a:endParaRPr lang="de-CH" sz="1400" dirty="0">
              <a:latin typeface="Georgia" panose="02040502050405020303" pitchFamily="18" charset="0"/>
            </a:endParaRPr>
          </a:p>
        </p:txBody>
      </p:sp>
      <p:sp>
        <p:nvSpPr>
          <p:cNvPr id="52" name="Rechteck 51"/>
          <p:cNvSpPr/>
          <p:nvPr/>
        </p:nvSpPr>
        <p:spPr>
          <a:xfrm>
            <a:off x="8831101" y="1728667"/>
            <a:ext cx="2728840" cy="338554"/>
          </a:xfrm>
          <a:prstGeom prst="rect">
            <a:avLst/>
          </a:prstGeom>
        </p:spPr>
        <p:txBody>
          <a:bodyPr wrap="square">
            <a:spAutoFit/>
          </a:bodyPr>
          <a:lstStyle/>
          <a:p>
            <a:pPr algn="ctr"/>
            <a:r>
              <a:rPr lang="de-CH" sz="1600" b="1" dirty="0" err="1">
                <a:latin typeface="Georgia" panose="02040502050405020303" pitchFamily="18" charset="0"/>
              </a:rPr>
              <a:t>Contractor</a:t>
            </a:r>
            <a:r>
              <a:rPr lang="de-CH" sz="1600" b="1" dirty="0">
                <a:latin typeface="Georgia" panose="02040502050405020303" pitchFamily="18" charset="0"/>
              </a:rPr>
              <a:t> </a:t>
            </a:r>
          </a:p>
        </p:txBody>
      </p:sp>
      <p:sp>
        <p:nvSpPr>
          <p:cNvPr id="55" name="Rechteck 54"/>
          <p:cNvSpPr/>
          <p:nvPr/>
        </p:nvSpPr>
        <p:spPr>
          <a:xfrm>
            <a:off x="3486543" y="5496504"/>
            <a:ext cx="2321469" cy="307777"/>
          </a:xfrm>
          <a:prstGeom prst="rect">
            <a:avLst/>
          </a:prstGeom>
        </p:spPr>
        <p:txBody>
          <a:bodyPr wrap="none">
            <a:spAutoFit/>
          </a:bodyPr>
          <a:lstStyle/>
          <a:p>
            <a:r>
              <a:rPr lang="de-CH" sz="1400" b="1" dirty="0">
                <a:latin typeface="Georgia" panose="02040502050405020303" pitchFamily="18" charset="0"/>
              </a:rPr>
              <a:t>Transmission </a:t>
            </a:r>
            <a:r>
              <a:rPr lang="de-CH" sz="1400" b="1" dirty="0" err="1">
                <a:latin typeface="Georgia" panose="02040502050405020303" pitchFamily="18" charset="0"/>
              </a:rPr>
              <a:t>of</a:t>
            </a:r>
            <a:r>
              <a:rPr lang="de-CH" sz="1400" b="1" dirty="0">
                <a:latin typeface="Georgia" panose="02040502050405020303" pitchFamily="18" charset="0"/>
              </a:rPr>
              <a:t> </a:t>
            </a:r>
            <a:r>
              <a:rPr lang="de-CH" sz="1400" b="1" dirty="0" err="1">
                <a:latin typeface="Georgia" panose="02040502050405020303" pitchFamily="18" charset="0"/>
              </a:rPr>
              <a:t>report</a:t>
            </a:r>
            <a:endParaRPr lang="de-CH" sz="1400" dirty="0">
              <a:latin typeface="Georgia" panose="02040502050405020303" pitchFamily="18" charset="0"/>
            </a:endParaRPr>
          </a:p>
        </p:txBody>
      </p:sp>
      <p:sp>
        <p:nvSpPr>
          <p:cNvPr id="56" name="Rechteckiger Pfeil 55"/>
          <p:cNvSpPr/>
          <p:nvPr/>
        </p:nvSpPr>
        <p:spPr>
          <a:xfrm rot="10800000">
            <a:off x="3260780" y="5537621"/>
            <a:ext cx="3065190" cy="697297"/>
          </a:xfrm>
          <a:prstGeom prst="bentArrow">
            <a:avLst>
              <a:gd name="adj1" fmla="val 17663"/>
              <a:gd name="adj2" fmla="val 28131"/>
              <a:gd name="adj3" fmla="val 20337"/>
              <a:gd name="adj4" fmla="val 44910"/>
            </a:avLst>
          </a:prstGeom>
          <a:solidFill>
            <a:srgbClr val="00B050"/>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solidFill>
                <a:schemeClr val="tx1"/>
              </a:solidFill>
            </a:endParaRPr>
          </a:p>
        </p:txBody>
      </p:sp>
      <p:sp>
        <p:nvSpPr>
          <p:cNvPr id="32" name="Rectangle 3"/>
          <p:cNvSpPr txBox="1">
            <a:spLocks noGrp="1" noChangeArrowheads="1"/>
          </p:cNvSpPr>
          <p:nvPr>
            <p:ph type="body" sz="quarter" idx="11"/>
          </p:nvPr>
        </p:nvSpPr>
        <p:spPr>
          <a:xfrm>
            <a:off x="1719944" y="559772"/>
            <a:ext cx="7911670" cy="749169"/>
          </a:xfrm>
          <a:effectLst>
            <a:outerShdw blurRad="50800" dist="38100" algn="l" rotWithShape="0">
              <a:prstClr val="black">
                <a:alpha val="40000"/>
              </a:prstClr>
            </a:outerShdw>
          </a:effectLst>
        </p:spPr>
        <p:txBody>
          <a:bodyPr lIns="0" tIns="0" rIns="0" bIns="0" anchor="t">
            <a:noAutofit/>
          </a:bodyPr>
          <a:lstStyle>
            <a:lvl1pPr algn="l" rtl="0" eaLnBrk="0" fontAlgn="base" hangingPunct="0">
              <a:lnSpc>
                <a:spcPct val="80000"/>
              </a:lnSpc>
              <a:spcBef>
                <a:spcPct val="0"/>
              </a:spcBef>
              <a:spcAft>
                <a:spcPct val="0"/>
              </a:spcAft>
              <a:defRPr sz="2400" b="1" kern="1200">
                <a:solidFill>
                  <a:schemeClr val="accent1"/>
                </a:solidFill>
                <a:latin typeface="+mj-lt"/>
                <a:ea typeface="+mj-ea"/>
                <a:cs typeface="+mj-cs"/>
              </a:defRPr>
            </a:lvl1pPr>
            <a:lvl2pPr algn="l" rtl="0" eaLnBrk="0" fontAlgn="base" hangingPunct="0">
              <a:lnSpc>
                <a:spcPct val="80000"/>
              </a:lnSpc>
              <a:spcBef>
                <a:spcPct val="0"/>
              </a:spcBef>
              <a:spcAft>
                <a:spcPct val="0"/>
              </a:spcAft>
              <a:defRPr sz="2400" b="1">
                <a:solidFill>
                  <a:schemeClr val="accent1"/>
                </a:solidFill>
                <a:latin typeface="GillSans" pitchFamily="34" charset="0"/>
              </a:defRPr>
            </a:lvl2pPr>
            <a:lvl3pPr algn="l" rtl="0" eaLnBrk="0" fontAlgn="base" hangingPunct="0">
              <a:lnSpc>
                <a:spcPct val="80000"/>
              </a:lnSpc>
              <a:spcBef>
                <a:spcPct val="0"/>
              </a:spcBef>
              <a:spcAft>
                <a:spcPct val="0"/>
              </a:spcAft>
              <a:defRPr sz="2400" b="1">
                <a:solidFill>
                  <a:schemeClr val="accent1"/>
                </a:solidFill>
                <a:latin typeface="GillSans" pitchFamily="34" charset="0"/>
              </a:defRPr>
            </a:lvl3pPr>
            <a:lvl4pPr algn="l" rtl="0" eaLnBrk="0" fontAlgn="base" hangingPunct="0">
              <a:lnSpc>
                <a:spcPct val="80000"/>
              </a:lnSpc>
              <a:spcBef>
                <a:spcPct val="0"/>
              </a:spcBef>
              <a:spcAft>
                <a:spcPct val="0"/>
              </a:spcAft>
              <a:defRPr sz="2400" b="1">
                <a:solidFill>
                  <a:schemeClr val="accent1"/>
                </a:solidFill>
                <a:latin typeface="GillSans" pitchFamily="34" charset="0"/>
              </a:defRPr>
            </a:lvl4pPr>
            <a:lvl5pPr algn="l" rtl="0" eaLnBrk="0" fontAlgn="base" hangingPunct="0">
              <a:lnSpc>
                <a:spcPct val="80000"/>
              </a:lnSpc>
              <a:spcBef>
                <a:spcPct val="0"/>
              </a:spcBef>
              <a:spcAft>
                <a:spcPct val="0"/>
              </a:spcAft>
              <a:defRPr sz="2400" b="1">
                <a:solidFill>
                  <a:schemeClr val="accent1"/>
                </a:solidFill>
                <a:latin typeface="GillSans"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2800" dirty="0">
                <a:solidFill>
                  <a:srgbClr val="C00000"/>
                </a:solidFill>
                <a:latin typeface="Georgia" panose="02040502050405020303" pitchFamily="18" charset="0"/>
                <a:ea typeface="ＭＳ Ｐゴシック" charset="0"/>
                <a:cs typeface="Arial" charset="0"/>
              </a:rPr>
              <a:t>Cooperation ISS network –</a:t>
            </a:r>
          </a:p>
          <a:p>
            <a:pPr eaLnBrk="1" hangingPunct="1">
              <a:defRPr/>
            </a:pPr>
            <a:r>
              <a:rPr lang="en-US" sz="2800" dirty="0">
                <a:solidFill>
                  <a:srgbClr val="C00000"/>
                </a:solidFill>
                <a:latin typeface="Georgia"/>
                <a:ea typeface="ＭＳ Ｐゴシック"/>
                <a:cs typeface="Arial"/>
              </a:rPr>
              <a:t>Via SSI Switzerland</a:t>
            </a:r>
            <a:endParaRPr lang="de-CH" sz="2800" dirty="0">
              <a:solidFill>
                <a:srgbClr val="C00000"/>
              </a:solidFill>
              <a:latin typeface="Georgia"/>
              <a:ea typeface="ＭＳ Ｐゴシック"/>
              <a:cs typeface="Arial"/>
            </a:endParaRPr>
          </a:p>
        </p:txBody>
      </p:sp>
      <p:sp>
        <p:nvSpPr>
          <p:cNvPr id="3" name="Textfeld 2">
            <a:extLst>
              <a:ext uri="{FF2B5EF4-FFF2-40B4-BE49-F238E27FC236}">
                <a16:creationId xmlns:a16="http://schemas.microsoft.com/office/drawing/2014/main" id="{451CB603-A8E7-B23F-C604-9E992381ECD6}"/>
              </a:ext>
            </a:extLst>
          </p:cNvPr>
          <p:cNvSpPr txBox="1"/>
          <p:nvPr/>
        </p:nvSpPr>
        <p:spPr>
          <a:xfrm>
            <a:off x="3048000" y="3109845"/>
            <a:ext cx="6096000" cy="646331"/>
          </a:xfrm>
          <a:prstGeom prst="rect">
            <a:avLst/>
          </a:prstGeom>
          <a:noFill/>
        </p:spPr>
        <p:txBody>
          <a:bodyPr wrap="square">
            <a:spAutoFit/>
          </a:bodyPr>
          <a:lstStyle/>
          <a:p>
            <a:br>
              <a:rPr lang="fr-CH" dirty="0"/>
            </a:br>
            <a:endParaRPr lang="fr-CH" dirty="0"/>
          </a:p>
        </p:txBody>
      </p:sp>
    </p:spTree>
    <p:extLst>
      <p:ext uri="{BB962C8B-B14F-4D97-AF65-F5344CB8AC3E}">
        <p14:creationId xmlns:p14="http://schemas.microsoft.com/office/powerpoint/2010/main" val="138806046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5834984-1852-8A3F-B7ED-2C50B3AEE39C}"/>
              </a:ext>
            </a:extLst>
          </p:cNvPr>
          <p:cNvSpPr>
            <a:spLocks noGrp="1"/>
          </p:cNvSpPr>
          <p:nvPr>
            <p:ph type="body" sz="quarter" idx="10"/>
          </p:nvPr>
        </p:nvSpPr>
        <p:spPr>
          <a:xfrm>
            <a:off x="787400" y="2374900"/>
            <a:ext cx="10979152" cy="3728188"/>
          </a:xfrm>
        </p:spPr>
        <p:txBody>
          <a:bodyPr/>
          <a:lstStyle/>
          <a:p>
            <a:r>
              <a:rPr lang="de-DE" sz="1800" b="1" dirty="0">
                <a:latin typeface="Georgia" panose="02040502050405020303" pitchFamily="18" charset="0"/>
              </a:rPr>
              <a:t>Case Sri Lanka</a:t>
            </a:r>
          </a:p>
          <a:p>
            <a:r>
              <a:rPr lang="en-US" sz="1800" dirty="0">
                <a:latin typeface="Georgia" panose="02040502050405020303" pitchFamily="18" charset="0"/>
              </a:rPr>
              <a:t> The client is a refugee in Switzerland. The migration authorities require a passport or birth certificate in order to renew his B permit. For health reasons, he is unable to obtain one himself. </a:t>
            </a:r>
            <a:r>
              <a:rPr lang="de-DE" sz="1800" dirty="0">
                <a:latin typeface="Georgia" panose="02040502050405020303" pitchFamily="18" charset="0"/>
                <a:sym typeface="Wingdings" panose="05000000000000000000" pitchFamily="2" charset="2"/>
              </a:rPr>
              <a:t> Case </a:t>
            </a:r>
            <a:r>
              <a:rPr lang="de-DE" sz="1800" dirty="0" err="1">
                <a:latin typeface="Georgia" panose="02040502050405020303" pitchFamily="18" charset="0"/>
                <a:sym typeface="Wingdings" panose="05000000000000000000" pitchFamily="2" charset="2"/>
              </a:rPr>
              <a:t>received</a:t>
            </a:r>
            <a:endParaRPr lang="de-DE" sz="1800" dirty="0">
              <a:latin typeface="Georgia" panose="02040502050405020303" pitchFamily="18" charset="0"/>
              <a:sym typeface="Wingdings" panose="05000000000000000000" pitchFamily="2" charset="2"/>
            </a:endParaRPr>
          </a:p>
          <a:p>
            <a:endParaRPr lang="de-DE" sz="1800" dirty="0">
              <a:latin typeface="Georgia" panose="02040502050405020303" pitchFamily="18" charset="0"/>
              <a:sym typeface="Wingdings" panose="05000000000000000000" pitchFamily="2" charset="2"/>
            </a:endParaRPr>
          </a:p>
          <a:p>
            <a:pPr>
              <a:buFont typeface="Wingdings" panose="05000000000000000000" pitchFamily="2" charset="2"/>
              <a:buChar char="Ø"/>
            </a:pPr>
            <a:r>
              <a:rPr lang="en-US" sz="1800" dirty="0">
                <a:latin typeface="Georgia" panose="02040502050405020303" pitchFamily="18" charset="0"/>
              </a:rPr>
              <a:t>The Government of Sri Lanka is making arrangements to register and maintain a database of birth certificates. Copies are available at the District Secretariats. Several district secretariats are now connected to a national network.</a:t>
            </a:r>
          </a:p>
          <a:p>
            <a:pPr>
              <a:buFont typeface="Wingdings" panose="05000000000000000000" pitchFamily="2" charset="2"/>
              <a:buChar char="Ø"/>
            </a:pPr>
            <a:r>
              <a:rPr lang="de-DE" sz="1800" dirty="0">
                <a:latin typeface="Georgia" panose="02040502050405020303" pitchFamily="18" charset="0"/>
              </a:rPr>
              <a:t> </a:t>
            </a:r>
            <a:r>
              <a:rPr lang="en-US" sz="1800" dirty="0">
                <a:latin typeface="Georgia" panose="02040502050405020303" pitchFamily="18" charset="0"/>
              </a:rPr>
              <a:t>The network partner was able to obtain the copy of the birth certificate from the District Secretariat, which had access to the online copy of the client's birth certificate.</a:t>
            </a:r>
          </a:p>
          <a:p>
            <a:pPr>
              <a:buFont typeface="Wingdings" panose="05000000000000000000" pitchFamily="2" charset="2"/>
              <a:buChar char="Ø"/>
            </a:pPr>
            <a:r>
              <a:rPr lang="de-DE" sz="1800" dirty="0">
                <a:latin typeface="Georgia" panose="02040502050405020303" pitchFamily="18" charset="0"/>
              </a:rPr>
              <a:t> </a:t>
            </a:r>
            <a:r>
              <a:rPr lang="en-US" sz="1800" dirty="0">
                <a:latin typeface="Georgia" panose="02040502050405020303" pitchFamily="18" charset="0"/>
              </a:rPr>
              <a:t>As the network partner is known to the district secretariat, it issued the certificate as it provides this type of service to the ISS network.</a:t>
            </a:r>
            <a:endParaRPr lang="de-DE" dirty="0"/>
          </a:p>
        </p:txBody>
      </p:sp>
      <p:sp>
        <p:nvSpPr>
          <p:cNvPr id="3" name="Textplatzhalter 2">
            <a:extLst>
              <a:ext uri="{FF2B5EF4-FFF2-40B4-BE49-F238E27FC236}">
                <a16:creationId xmlns:a16="http://schemas.microsoft.com/office/drawing/2014/main" id="{8456FE41-920B-7961-5539-DD95A112F070}"/>
              </a:ext>
            </a:extLst>
          </p:cNvPr>
          <p:cNvSpPr>
            <a:spLocks noGrp="1"/>
          </p:cNvSpPr>
          <p:nvPr>
            <p:ph type="body" sz="quarter" idx="11"/>
          </p:nvPr>
        </p:nvSpPr>
        <p:spPr>
          <a:xfrm>
            <a:off x="688975" y="1339704"/>
            <a:ext cx="9409058" cy="579585"/>
          </a:xfrm>
        </p:spPr>
        <p:txBody>
          <a:bodyPr lIns="0" tIns="0" rIns="0" bIns="0" anchor="t">
            <a:noAutofit/>
          </a:bodyPr>
          <a:lstStyle/>
          <a:p>
            <a:pPr marL="0" indent="0">
              <a:buNone/>
            </a:pPr>
            <a:r>
              <a:rPr lang="en-US" sz="2800" dirty="0">
                <a:latin typeface="Georgia"/>
              </a:rPr>
              <a:t>Case examples - Support in obtaining documents</a:t>
            </a:r>
            <a:endParaRPr lang="de-DE" sz="2800" dirty="0">
              <a:latin typeface="Georgia"/>
            </a:endParaRPr>
          </a:p>
        </p:txBody>
      </p:sp>
    </p:spTree>
    <p:extLst>
      <p:ext uri="{BB962C8B-B14F-4D97-AF65-F5344CB8AC3E}">
        <p14:creationId xmlns:p14="http://schemas.microsoft.com/office/powerpoint/2010/main" val="94228657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5834984-1852-8A3F-B7ED-2C50B3AEE39C}"/>
              </a:ext>
            </a:extLst>
          </p:cNvPr>
          <p:cNvSpPr>
            <a:spLocks noGrp="1"/>
          </p:cNvSpPr>
          <p:nvPr>
            <p:ph type="body" sz="quarter" idx="10"/>
          </p:nvPr>
        </p:nvSpPr>
        <p:spPr>
          <a:xfrm>
            <a:off x="787400" y="2374900"/>
            <a:ext cx="10979152" cy="3728188"/>
          </a:xfrm>
        </p:spPr>
        <p:txBody>
          <a:bodyPr lIns="91440" tIns="45720" rIns="91440" bIns="45720" anchor="t"/>
          <a:lstStyle/>
          <a:p>
            <a:r>
              <a:rPr lang="de-DE" sz="1800" b="1" dirty="0">
                <a:latin typeface="Georgia" panose="02040502050405020303" pitchFamily="18" charset="0"/>
              </a:rPr>
              <a:t>Case Romania</a:t>
            </a:r>
          </a:p>
          <a:p>
            <a:r>
              <a:rPr lang="de-DE" sz="1800" dirty="0">
                <a:latin typeface="Georgia"/>
                <a:sym typeface="Wingdings" panose="05000000000000000000" pitchFamily="2" charset="2"/>
              </a:rPr>
              <a:t>A </a:t>
            </a:r>
            <a:r>
              <a:rPr lang="de-DE" sz="1800" dirty="0" err="1">
                <a:latin typeface="Georgia"/>
                <a:sym typeface="Wingdings" panose="05000000000000000000" pitchFamily="2" charset="2"/>
              </a:rPr>
              <a:t>guardian</a:t>
            </a:r>
            <a:r>
              <a:rPr lang="de-DE" sz="1800" dirty="0">
                <a:latin typeface="Georgia"/>
                <a:sym typeface="Wingdings" panose="05000000000000000000" pitchFamily="2" charset="2"/>
              </a:rPr>
              <a:t> </a:t>
            </a:r>
            <a:r>
              <a:rPr lang="en-US" sz="1800" dirty="0">
                <a:latin typeface="Georgia"/>
                <a:sym typeface="Wingdings" panose="05000000000000000000" pitchFamily="2" charset="2"/>
              </a:rPr>
              <a:t>is trying to get a passport for a 3 year old child. The mother is in prison (deported) and the father is unknown. The child lives with a foster family. Even after a long time, it has not been possible to obtain a passport in cooperation with the mother. Now they are hoping that SSI can help. </a:t>
            </a:r>
            <a:endParaRPr lang="en-US" sz="1800" dirty="0">
              <a:latin typeface="Georgia"/>
            </a:endParaRPr>
          </a:p>
          <a:p>
            <a:pPr marL="0" indent="0">
              <a:buNone/>
            </a:pPr>
            <a:endParaRPr lang="de-DE" sz="1800" dirty="0">
              <a:latin typeface="Georgia" panose="02040502050405020303" pitchFamily="18" charset="0"/>
              <a:sym typeface="Wingdings" panose="05000000000000000000" pitchFamily="2" charset="2"/>
            </a:endParaRPr>
          </a:p>
          <a:p>
            <a:pPr>
              <a:buFont typeface="Wingdings" panose="05000000000000000000" pitchFamily="2" charset="2"/>
              <a:buChar char="Ø"/>
            </a:pPr>
            <a:r>
              <a:rPr lang="en-US" sz="1800" dirty="0">
                <a:latin typeface="Georgia"/>
                <a:sym typeface="Wingdings" panose="05000000000000000000" pitchFamily="2" charset="2"/>
              </a:rPr>
              <a:t>Current status: SSI mediates between guardian and Romania embassy in Switzerland.</a:t>
            </a:r>
            <a:endParaRPr lang="en-US" sz="1800" dirty="0">
              <a:latin typeface="Georgia"/>
            </a:endParaRPr>
          </a:p>
          <a:p>
            <a:pPr>
              <a:buFont typeface="Wingdings" panose="05000000000000000000" pitchFamily="2" charset="2"/>
              <a:buChar char="Ø"/>
            </a:pPr>
            <a:r>
              <a:rPr lang="en-US" sz="1800" dirty="0">
                <a:latin typeface="Georgia" panose="02040502050405020303" pitchFamily="18" charset="0"/>
                <a:sym typeface="Wingdings" panose="05000000000000000000" pitchFamily="2" charset="2"/>
              </a:rPr>
              <a:t>Recognition of guardianship decision in RUM. Romanian birth certificate is being </a:t>
            </a:r>
            <a:r>
              <a:rPr lang="en-US" sz="1800" dirty="0" err="1">
                <a:latin typeface="Georgia" panose="02040502050405020303" pitchFamily="18" charset="0"/>
                <a:sym typeface="Wingdings" panose="05000000000000000000" pitchFamily="2" charset="2"/>
              </a:rPr>
              <a:t>organised</a:t>
            </a:r>
            <a:r>
              <a:rPr lang="en-US" sz="1800" dirty="0">
                <a:latin typeface="Georgia" panose="02040502050405020303" pitchFamily="18" charset="0"/>
                <a:sym typeface="Wingdings" panose="05000000000000000000" pitchFamily="2" charset="2"/>
              </a:rPr>
              <a:t>, network partner may be involved if necessary. </a:t>
            </a:r>
          </a:p>
          <a:p>
            <a:pPr>
              <a:buFont typeface="Wingdings" panose="05000000000000000000" pitchFamily="2" charset="2"/>
              <a:buChar char="Ø"/>
            </a:pPr>
            <a:r>
              <a:rPr lang="de-DE" sz="1800" dirty="0">
                <a:latin typeface="Georgia" panose="02040502050405020303" pitchFamily="18" charset="0"/>
              </a:rPr>
              <a:t> </a:t>
            </a:r>
            <a:r>
              <a:rPr lang="de-DE" sz="1800" dirty="0" err="1">
                <a:latin typeface="Georgia" panose="02040502050405020303" pitchFamily="18" charset="0"/>
              </a:rPr>
              <a:t>Procurement</a:t>
            </a:r>
            <a:r>
              <a:rPr lang="de-DE" sz="1800" dirty="0">
                <a:latin typeface="Georgia" panose="02040502050405020303" pitchFamily="18" charset="0"/>
              </a:rPr>
              <a:t> </a:t>
            </a:r>
            <a:r>
              <a:rPr lang="de-DE" sz="1800" dirty="0" err="1">
                <a:latin typeface="Georgia" panose="02040502050405020303" pitchFamily="18" charset="0"/>
              </a:rPr>
              <a:t>of</a:t>
            </a:r>
            <a:r>
              <a:rPr lang="de-DE" sz="1800" dirty="0">
                <a:latin typeface="Georgia" panose="02040502050405020303" pitchFamily="18" charset="0"/>
              </a:rPr>
              <a:t> </a:t>
            </a:r>
            <a:r>
              <a:rPr lang="de-DE" sz="1800" dirty="0" err="1">
                <a:latin typeface="Georgia" panose="02040502050405020303" pitchFamily="18" charset="0"/>
              </a:rPr>
              <a:t>documents</a:t>
            </a:r>
            <a:r>
              <a:rPr lang="de-DE" sz="1800" dirty="0">
                <a:latin typeface="Georgia" panose="02040502050405020303" pitchFamily="18" charset="0"/>
              </a:rPr>
              <a:t> </a:t>
            </a:r>
            <a:r>
              <a:rPr lang="de-DE" sz="1800" dirty="0" err="1">
                <a:latin typeface="Georgia" panose="02040502050405020303" pitchFamily="18" charset="0"/>
              </a:rPr>
              <a:t>pending</a:t>
            </a:r>
            <a:r>
              <a:rPr lang="de-DE" sz="1800" dirty="0">
                <a:latin typeface="Georgia" panose="02040502050405020303" pitchFamily="18" charset="0"/>
              </a:rPr>
              <a:t>.</a:t>
            </a:r>
            <a:endParaRPr lang="de-DE" dirty="0"/>
          </a:p>
        </p:txBody>
      </p:sp>
      <p:sp>
        <p:nvSpPr>
          <p:cNvPr id="3" name="Textplatzhalter 2">
            <a:extLst>
              <a:ext uri="{FF2B5EF4-FFF2-40B4-BE49-F238E27FC236}">
                <a16:creationId xmlns:a16="http://schemas.microsoft.com/office/drawing/2014/main" id="{8456FE41-920B-7961-5539-DD95A112F070}"/>
              </a:ext>
            </a:extLst>
          </p:cNvPr>
          <p:cNvSpPr>
            <a:spLocks noGrp="1"/>
          </p:cNvSpPr>
          <p:nvPr>
            <p:ph type="body" sz="quarter" idx="11"/>
          </p:nvPr>
        </p:nvSpPr>
        <p:spPr>
          <a:xfrm>
            <a:off x="688975" y="1339704"/>
            <a:ext cx="9737507" cy="1039412"/>
          </a:xfrm>
        </p:spPr>
        <p:txBody>
          <a:bodyPr lIns="0" tIns="0" rIns="0" bIns="0" anchor="t">
            <a:noAutofit/>
          </a:bodyPr>
          <a:lstStyle/>
          <a:p>
            <a:r>
              <a:rPr lang="en-US" sz="2800" dirty="0">
                <a:latin typeface="Georgia"/>
              </a:rPr>
              <a:t>Case examples - Support in obtaining documents</a:t>
            </a:r>
            <a:endParaRPr lang="de-DE" sz="2800" b="0" dirty="0">
              <a:solidFill>
                <a:srgbClr val="000000"/>
              </a:solidFill>
              <a:latin typeface="Georgia"/>
            </a:endParaRPr>
          </a:p>
          <a:p>
            <a:endParaRPr lang="de-DE" sz="2800" dirty="0">
              <a:latin typeface="Georgia" panose="02040502050405020303" pitchFamily="18" charset="0"/>
            </a:endParaRPr>
          </a:p>
        </p:txBody>
      </p:sp>
    </p:spTree>
    <p:extLst>
      <p:ext uri="{BB962C8B-B14F-4D97-AF65-F5344CB8AC3E}">
        <p14:creationId xmlns:p14="http://schemas.microsoft.com/office/powerpoint/2010/main" val="315279881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4768" y="554075"/>
            <a:ext cx="4262705" cy="553998"/>
          </a:xfrm>
          <a:prstGeom prst="rect">
            <a:avLst/>
          </a:prstGeom>
        </p:spPr>
        <p:txBody>
          <a:bodyPr wrap="none">
            <a:spAutoFit/>
          </a:bodyPr>
          <a:lstStyle/>
          <a:p>
            <a:r>
              <a:rPr lang="fr-CH" sz="3000" b="1" dirty="0">
                <a:solidFill>
                  <a:srgbClr val="000000"/>
                </a:solidFill>
                <a:latin typeface="Georgia" panose="02040502050405020303" pitchFamily="18" charset="0"/>
                <a:cs typeface="Arial" panose="020B0604020202020204" pitchFamily="34" charset="0"/>
              </a:rPr>
              <a:t>Contact Information</a:t>
            </a:r>
            <a:endParaRPr lang="fr-CH" sz="3000" b="1" dirty="0">
              <a:solidFill>
                <a:srgbClr val="000000"/>
              </a:solidFill>
              <a:latin typeface="Georgia" panose="02040502050405020303" pitchFamily="18" charset="0"/>
            </a:endParaRPr>
          </a:p>
        </p:txBody>
      </p:sp>
      <p:sp>
        <p:nvSpPr>
          <p:cNvPr id="5" name="Rectangle 4"/>
          <p:cNvSpPr/>
          <p:nvPr/>
        </p:nvSpPr>
        <p:spPr>
          <a:xfrm>
            <a:off x="1975203" y="1108073"/>
            <a:ext cx="8971471" cy="5909310"/>
          </a:xfrm>
          <a:prstGeom prst="rect">
            <a:avLst/>
          </a:prstGeom>
        </p:spPr>
        <p:txBody>
          <a:bodyPr wrap="square" lIns="91440" tIns="45720" rIns="91440" bIns="45720" anchor="t">
            <a:spAutoFit/>
          </a:bodyPr>
          <a:lstStyle/>
          <a:p>
            <a:pPr marL="82550"/>
            <a:endParaRPr lang="fr-CH" b="1" dirty="0">
              <a:solidFill>
                <a:srgbClr val="000000"/>
              </a:solidFill>
              <a:latin typeface="Georgia"/>
              <a:cs typeface="Arial"/>
            </a:endParaRPr>
          </a:p>
          <a:p>
            <a:pPr marL="82550"/>
            <a:r>
              <a:rPr lang="fr-CH" sz="1600" b="1" dirty="0">
                <a:solidFill>
                  <a:srgbClr val="000000"/>
                </a:solidFill>
                <a:latin typeface="Georgia"/>
                <a:cs typeface="Arial"/>
              </a:rPr>
              <a:t>Office Zurich: </a:t>
            </a:r>
            <a:endParaRPr lang="fr-CH" sz="1600" i="1" dirty="0">
              <a:solidFill>
                <a:srgbClr val="86BEC3"/>
              </a:solidFill>
              <a:latin typeface="Georgia" panose="02040502050405020303" pitchFamily="18" charset="0"/>
              <a:cs typeface="Arial" panose="020B0604020202020204" pitchFamily="34" charset="0"/>
            </a:endParaRPr>
          </a:p>
          <a:p>
            <a:pPr marL="82550"/>
            <a:r>
              <a:rPr lang="fr-CH" sz="1600" dirty="0" err="1">
                <a:solidFill>
                  <a:srgbClr val="000000"/>
                </a:solidFill>
                <a:latin typeface="Georgia"/>
                <a:cs typeface="Arial"/>
              </a:rPr>
              <a:t>Internationaler</a:t>
            </a:r>
            <a:r>
              <a:rPr lang="fr-CH" sz="1600" dirty="0">
                <a:solidFill>
                  <a:srgbClr val="000000"/>
                </a:solidFill>
                <a:latin typeface="Georgia"/>
                <a:cs typeface="Arial"/>
              </a:rPr>
              <a:t> </a:t>
            </a:r>
            <a:r>
              <a:rPr lang="fr-CH" sz="1600" dirty="0" err="1">
                <a:solidFill>
                  <a:srgbClr val="000000"/>
                </a:solidFill>
                <a:latin typeface="Georgia"/>
                <a:cs typeface="Arial"/>
              </a:rPr>
              <a:t>Sozialdienst</a:t>
            </a:r>
            <a:r>
              <a:rPr lang="fr-CH" sz="1600" dirty="0">
                <a:solidFill>
                  <a:srgbClr val="000000"/>
                </a:solidFill>
                <a:latin typeface="Georgia"/>
                <a:cs typeface="Arial"/>
              </a:rPr>
              <a:t> Schweiz</a:t>
            </a:r>
            <a:endParaRPr lang="fr-CH" sz="1600" dirty="0">
              <a:solidFill>
                <a:srgbClr val="000000"/>
              </a:solidFill>
              <a:latin typeface="Georgia" panose="02040502050405020303" pitchFamily="18" charset="0"/>
              <a:cs typeface="Arial" panose="020B0604020202020204" pitchFamily="34" charset="0"/>
            </a:endParaRPr>
          </a:p>
          <a:p>
            <a:pPr marL="82550"/>
            <a:r>
              <a:rPr lang="fr-CH" sz="1600" dirty="0" err="1">
                <a:solidFill>
                  <a:srgbClr val="000000"/>
                </a:solidFill>
                <a:latin typeface="Georgia"/>
                <a:cs typeface="Arial"/>
              </a:rPr>
              <a:t>Hofwiesenstrasse</a:t>
            </a:r>
            <a:r>
              <a:rPr lang="fr-CH" sz="1600" dirty="0">
                <a:solidFill>
                  <a:srgbClr val="000000"/>
                </a:solidFill>
                <a:latin typeface="Georgia"/>
                <a:cs typeface="Arial"/>
              </a:rPr>
              <a:t> 3</a:t>
            </a:r>
            <a:endParaRPr lang="fr-CH" sz="1600" dirty="0">
              <a:solidFill>
                <a:srgbClr val="000000"/>
              </a:solidFill>
              <a:latin typeface="Georgia" panose="02040502050405020303" pitchFamily="18" charset="0"/>
              <a:cs typeface="Arial" panose="020B0604020202020204" pitchFamily="34" charset="0"/>
            </a:endParaRPr>
          </a:p>
          <a:p>
            <a:pPr marL="82550"/>
            <a:r>
              <a:rPr lang="fr-CH" sz="1600" dirty="0">
                <a:solidFill>
                  <a:srgbClr val="000000"/>
                </a:solidFill>
                <a:latin typeface="Georgia"/>
                <a:cs typeface="Arial"/>
              </a:rPr>
              <a:t>8057 Zürich</a:t>
            </a:r>
            <a:endParaRPr lang="fr-CH" sz="1600" dirty="0">
              <a:solidFill>
                <a:srgbClr val="000000"/>
              </a:solidFill>
              <a:latin typeface="Georgia" panose="02040502050405020303" pitchFamily="18" charset="0"/>
              <a:cs typeface="Arial" panose="020B0604020202020204" pitchFamily="34" charset="0"/>
            </a:endParaRPr>
          </a:p>
          <a:p>
            <a:pPr marL="82550"/>
            <a:r>
              <a:rPr lang="fr-CH" sz="1600" dirty="0" err="1">
                <a:solidFill>
                  <a:srgbClr val="C12B23"/>
                </a:solidFill>
                <a:latin typeface="Georgia"/>
                <a:cs typeface="Arial"/>
              </a:rPr>
              <a:t>Telephone</a:t>
            </a:r>
            <a:r>
              <a:rPr lang="fr-CH" sz="1600" dirty="0">
                <a:solidFill>
                  <a:srgbClr val="C12B23"/>
                </a:solidFill>
                <a:latin typeface="Georgia"/>
                <a:cs typeface="Arial"/>
              </a:rPr>
              <a:t>: </a:t>
            </a:r>
            <a:r>
              <a:rPr lang="de-CH" sz="1600" dirty="0">
                <a:solidFill>
                  <a:srgbClr val="C12B23"/>
                </a:solidFill>
                <a:latin typeface="Georgia"/>
                <a:cs typeface="Arial"/>
              </a:rPr>
              <a:t>044 366 44 77</a:t>
            </a:r>
          </a:p>
          <a:p>
            <a:pPr marL="82550"/>
            <a:r>
              <a:rPr lang="de-CH" sz="1600" dirty="0">
                <a:solidFill>
                  <a:schemeClr val="accent2">
                    <a:lumMod val="75000"/>
                  </a:schemeClr>
                </a:solidFill>
                <a:hlinkClick r:id="rId3">
                  <a:extLst>
                    <a:ext uri="{A12FA001-AC4F-418D-AE19-62706E023703}">
                      <ahyp:hlinkClr xmlns:ahyp="http://schemas.microsoft.com/office/drawing/2018/hyperlinkcolor" val="tx"/>
                    </a:ext>
                  </a:extLst>
                </a:hlinkClick>
              </a:rPr>
              <a:t>info@ssi-schweiz.org</a:t>
            </a:r>
            <a:r>
              <a:rPr lang="de-CH" sz="1600" dirty="0">
                <a:solidFill>
                  <a:schemeClr val="accent2">
                    <a:lumMod val="75000"/>
                  </a:schemeClr>
                </a:solidFill>
              </a:rPr>
              <a:t> </a:t>
            </a:r>
          </a:p>
          <a:p>
            <a:pPr marL="82550"/>
            <a:endParaRPr lang="de-CH" sz="1600" dirty="0">
              <a:solidFill>
                <a:srgbClr val="000000"/>
              </a:solidFill>
              <a:latin typeface="Georgia"/>
              <a:cs typeface="Arial"/>
            </a:endParaRPr>
          </a:p>
          <a:p>
            <a:pPr marL="82550"/>
            <a:r>
              <a:rPr lang="de-CH" sz="1600" b="1" dirty="0">
                <a:solidFill>
                  <a:srgbClr val="000000"/>
                </a:solidFill>
                <a:latin typeface="Georgia"/>
                <a:cs typeface="Arial"/>
              </a:rPr>
              <a:t>Office Geneva:</a:t>
            </a:r>
          </a:p>
          <a:p>
            <a:pPr marL="82550"/>
            <a:r>
              <a:rPr lang="fr-FR" sz="1600" dirty="0">
                <a:solidFill>
                  <a:srgbClr val="000000"/>
                </a:solidFill>
                <a:latin typeface="Georgia"/>
                <a:cs typeface="Arial"/>
              </a:rPr>
              <a:t>Service Social International</a:t>
            </a:r>
          </a:p>
          <a:p>
            <a:pPr marL="82550"/>
            <a:r>
              <a:rPr lang="fr-FR" sz="1600" dirty="0">
                <a:solidFill>
                  <a:srgbClr val="000000"/>
                </a:solidFill>
                <a:latin typeface="Georgia"/>
                <a:cs typeface="Arial"/>
              </a:rPr>
              <a:t>20, Avenue Ernest-Pictet </a:t>
            </a:r>
          </a:p>
          <a:p>
            <a:pPr marL="82550"/>
            <a:r>
              <a:rPr lang="fr-FR" sz="1600" dirty="0">
                <a:solidFill>
                  <a:srgbClr val="000000"/>
                </a:solidFill>
                <a:latin typeface="Georgia"/>
                <a:cs typeface="Arial"/>
              </a:rPr>
              <a:t>Case Postale 1469</a:t>
            </a:r>
          </a:p>
          <a:p>
            <a:pPr marL="82550"/>
            <a:r>
              <a:rPr lang="fr-FR" sz="1600" dirty="0">
                <a:solidFill>
                  <a:srgbClr val="000000"/>
                </a:solidFill>
                <a:latin typeface="Georgia"/>
                <a:cs typeface="Arial"/>
              </a:rPr>
              <a:t>1211 Genf 1</a:t>
            </a:r>
          </a:p>
          <a:p>
            <a:pPr marL="82550"/>
            <a:r>
              <a:rPr lang="fr-FR" sz="1600" dirty="0" err="1">
                <a:solidFill>
                  <a:srgbClr val="C12B23"/>
                </a:solidFill>
                <a:latin typeface="Georgia"/>
                <a:cs typeface="Arial"/>
              </a:rPr>
              <a:t>Telephone</a:t>
            </a:r>
            <a:r>
              <a:rPr lang="fr-FR" sz="1600" dirty="0">
                <a:solidFill>
                  <a:srgbClr val="C12B23"/>
                </a:solidFill>
                <a:latin typeface="Georgia"/>
                <a:cs typeface="Arial"/>
              </a:rPr>
              <a:t>: 022 731 67 00</a:t>
            </a:r>
            <a:endParaRPr lang="de-CH" sz="1600" dirty="0">
              <a:solidFill>
                <a:srgbClr val="C12B23"/>
              </a:solidFill>
              <a:latin typeface="Georgia"/>
              <a:cs typeface="Arial"/>
            </a:endParaRPr>
          </a:p>
          <a:p>
            <a:pPr marL="82550"/>
            <a:endParaRPr lang="de-CH" sz="1600" dirty="0">
              <a:solidFill>
                <a:srgbClr val="000000"/>
              </a:solidFill>
              <a:latin typeface="Georgia"/>
              <a:cs typeface="Arial"/>
            </a:endParaRPr>
          </a:p>
          <a:p>
            <a:pPr marL="82550" indent="0">
              <a:buNone/>
            </a:pPr>
            <a:endParaRPr lang="fr-CH" sz="1600" dirty="0">
              <a:solidFill>
                <a:srgbClr val="86BEC3"/>
              </a:solidFill>
              <a:latin typeface="Georgia"/>
              <a:cs typeface="Arial"/>
            </a:endParaRPr>
          </a:p>
          <a:p>
            <a:pPr marL="82550"/>
            <a:r>
              <a:rPr lang="fr-CH" sz="1600" dirty="0">
                <a:solidFill>
                  <a:srgbClr val="2F768E"/>
                </a:solidFill>
                <a:latin typeface="Georgia"/>
                <a:cs typeface="Arial"/>
                <a:hlinkClick r:id="rId4"/>
              </a:rPr>
              <a:t>www.ssi-schweiz.org</a:t>
            </a:r>
            <a:endParaRPr lang="fr-CH" sz="1600" dirty="0">
              <a:cs typeface="Arial"/>
            </a:endParaRPr>
          </a:p>
          <a:p>
            <a:pPr marL="82550" indent="0">
              <a:buNone/>
            </a:pPr>
            <a:endParaRPr lang="fr-CH" dirty="0">
              <a:solidFill>
                <a:srgbClr val="2F768E"/>
              </a:solidFill>
              <a:latin typeface="Georgia"/>
              <a:cs typeface="Arial" panose="020B0604020202020204" pitchFamily="34" charset="0"/>
            </a:endParaRPr>
          </a:p>
          <a:p>
            <a:pPr marL="82550"/>
            <a:endParaRPr lang="fr-CH" dirty="0">
              <a:solidFill>
                <a:srgbClr val="2F768E"/>
              </a:solidFill>
              <a:latin typeface="Georgia"/>
              <a:cs typeface="Arial" panose="020B0604020202020204" pitchFamily="34" charset="0"/>
            </a:endParaRPr>
          </a:p>
          <a:p>
            <a:pPr marL="82550"/>
            <a:endParaRPr lang="fr-CH" dirty="0">
              <a:solidFill>
                <a:srgbClr val="2F768E"/>
              </a:solidFill>
              <a:latin typeface="Georgia"/>
              <a:cs typeface="Arial" panose="020B0604020202020204" pitchFamily="34" charset="0"/>
            </a:endParaRPr>
          </a:p>
          <a:p>
            <a:endParaRPr lang="fr-CH" sz="3200" i="1" dirty="0">
              <a:solidFill>
                <a:srgbClr val="000000"/>
              </a:solidFill>
              <a:latin typeface="GillSans"/>
              <a:cs typeface="Arial" panose="020B0604020202020204" pitchFamily="34" charset="0"/>
            </a:endParaRPr>
          </a:p>
          <a:p>
            <a:pPr marL="82550"/>
            <a:endParaRPr lang="fr-CH" dirty="0">
              <a:solidFill>
                <a:srgbClr val="86BEC3"/>
              </a:solidFill>
              <a:latin typeface="GillSans"/>
              <a:cs typeface="Arial" panose="020B0604020202020204" pitchFamily="34" charset="0"/>
            </a:endParaRPr>
          </a:p>
        </p:txBody>
      </p:sp>
      <p:sp>
        <p:nvSpPr>
          <p:cNvPr id="2" name="Rechteck: abgerundete Ecken 1">
            <a:extLst>
              <a:ext uri="{FF2B5EF4-FFF2-40B4-BE49-F238E27FC236}">
                <a16:creationId xmlns:a16="http://schemas.microsoft.com/office/drawing/2014/main" id="{399AA93E-45AA-66EA-178A-D404DB42B89A}"/>
              </a:ext>
            </a:extLst>
          </p:cNvPr>
          <p:cNvSpPr/>
          <p:nvPr/>
        </p:nvSpPr>
        <p:spPr>
          <a:xfrm>
            <a:off x="6859641" y="1472855"/>
            <a:ext cx="3357156" cy="1387193"/>
          </a:xfrm>
          <a:prstGeom prst="roundRect">
            <a:avLst/>
          </a:prstGeom>
          <a:solidFill>
            <a:schemeClr val="bg2"/>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de-CH" sz="2000" dirty="0">
                <a:solidFill>
                  <a:srgbClr val="000000"/>
                </a:solidFill>
                <a:latin typeface="Georgia"/>
              </a:rPr>
              <a:t>Katarina Socha, </a:t>
            </a:r>
            <a:r>
              <a:rPr lang="de-CH" sz="2000" dirty="0" err="1">
                <a:solidFill>
                  <a:srgbClr val="000000"/>
                </a:solidFill>
                <a:latin typeface="Georgia"/>
              </a:rPr>
              <a:t>MLaw</a:t>
            </a:r>
            <a:endParaRPr lang="en-US" dirty="0">
              <a:latin typeface="Georgia" panose="02040502050405020303" pitchFamily="18" charset="0"/>
            </a:endParaRPr>
          </a:p>
          <a:p>
            <a:pPr algn="ctr"/>
            <a:r>
              <a:rPr lang="de-CH" sz="1400" dirty="0" err="1">
                <a:solidFill>
                  <a:srgbClr val="000000"/>
                </a:solidFill>
                <a:latin typeface="Georgia"/>
              </a:rPr>
              <a:t>Lawyer</a:t>
            </a:r>
            <a:r>
              <a:rPr lang="de-CH" sz="1400" dirty="0">
                <a:solidFill>
                  <a:srgbClr val="000000"/>
                </a:solidFill>
                <a:latin typeface="Georgia"/>
              </a:rPr>
              <a:t>, CAS Child </a:t>
            </a:r>
            <a:r>
              <a:rPr lang="de-CH" sz="1400" dirty="0" err="1">
                <a:solidFill>
                  <a:srgbClr val="000000"/>
                </a:solidFill>
                <a:latin typeface="Georgia"/>
              </a:rPr>
              <a:t>representative</a:t>
            </a:r>
            <a:endParaRPr lang="de-CH" sz="1400" dirty="0">
              <a:solidFill>
                <a:srgbClr val="000000"/>
              </a:solidFill>
              <a:latin typeface="Georgia"/>
            </a:endParaRPr>
          </a:p>
          <a:p>
            <a:pPr algn="ctr"/>
            <a:endParaRPr lang="de-CH" sz="1400" dirty="0">
              <a:solidFill>
                <a:srgbClr val="000000"/>
              </a:solidFill>
              <a:latin typeface="Georgia" panose="02040502050405020303" pitchFamily="18" charset="0"/>
            </a:endParaRPr>
          </a:p>
          <a:p>
            <a:pPr algn="ctr"/>
            <a:r>
              <a:rPr lang="de-CH" dirty="0">
                <a:solidFill>
                  <a:srgbClr val="000000"/>
                </a:solidFill>
                <a:latin typeface="Georgia"/>
              </a:rPr>
              <a:t>k.socha@ssi-schweiz.org</a:t>
            </a:r>
            <a:endParaRPr lang="de-DE" dirty="0">
              <a:solidFill>
                <a:srgbClr val="000000"/>
              </a:solidFill>
              <a:latin typeface="Georgia"/>
            </a:endParaRPr>
          </a:p>
        </p:txBody>
      </p:sp>
    </p:spTree>
    <p:extLst>
      <p:ext uri="{BB962C8B-B14F-4D97-AF65-F5344CB8AC3E}">
        <p14:creationId xmlns:p14="http://schemas.microsoft.com/office/powerpoint/2010/main" val="2052872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46389" y="1469586"/>
            <a:ext cx="11180117" cy="3331233"/>
          </a:xfrm>
          <a:prstGeom prst="rect">
            <a:avLst/>
          </a:prstGeom>
        </p:spPr>
        <p:txBody>
          <a:bodyPr wrap="square" lIns="91440" tIns="45720" rIns="91440" bIns="45720" anchor="t">
            <a:spAutoFit/>
          </a:bodyPr>
          <a:lstStyle/>
          <a:p>
            <a:pPr marL="742950" lvl="1" indent="-342900">
              <a:lnSpc>
                <a:spcPct val="200000"/>
              </a:lnSpc>
              <a:buClr>
                <a:srgbClr val="BA0000"/>
              </a:buClr>
              <a:buAutoNum type="arabicPeriod"/>
              <a:defRPr/>
            </a:pPr>
            <a:r>
              <a:rPr lang="en-US" b="1" dirty="0">
                <a:solidFill>
                  <a:srgbClr val="FF0000"/>
                </a:solidFill>
                <a:latin typeface="Georgia"/>
                <a:cs typeface="Arial"/>
              </a:rPr>
              <a:t>Presentation of the International Social Service</a:t>
            </a:r>
          </a:p>
          <a:p>
            <a:pPr marL="742950" lvl="1" indent="-342900">
              <a:lnSpc>
                <a:spcPct val="200000"/>
              </a:lnSpc>
              <a:buClr>
                <a:srgbClr val="BA0000"/>
              </a:buClr>
              <a:buAutoNum type="arabicPeriod"/>
              <a:defRPr/>
            </a:pPr>
            <a:r>
              <a:rPr lang="en-US" b="1" dirty="0">
                <a:solidFill>
                  <a:srgbClr val="FF0000"/>
                </a:solidFill>
                <a:latin typeface="Georgia"/>
                <a:cs typeface="Arial"/>
              </a:rPr>
              <a:t>Services offered</a:t>
            </a:r>
          </a:p>
          <a:p>
            <a:pPr marL="742950" lvl="1" indent="-342900">
              <a:lnSpc>
                <a:spcPct val="200000"/>
              </a:lnSpc>
              <a:buClr>
                <a:srgbClr val="BA0000"/>
              </a:buClr>
              <a:buAutoNum type="arabicPeriod"/>
              <a:defRPr/>
            </a:pPr>
            <a:r>
              <a:rPr lang="en-US" b="1" dirty="0">
                <a:solidFill>
                  <a:srgbClr val="FF0000"/>
                </a:solidFill>
                <a:latin typeface="Georgia"/>
                <a:cs typeface="Arial"/>
              </a:rPr>
              <a:t>Practice, especially support in obtaining documents</a:t>
            </a:r>
            <a:endParaRPr lang="fr-FR" sz="1300" b="1" dirty="0">
              <a:solidFill>
                <a:srgbClr val="FF0000"/>
              </a:solidFill>
              <a:latin typeface="Georgia" panose="02040502050405020303" pitchFamily="18" charset="0"/>
              <a:cs typeface="Arial"/>
            </a:endParaRPr>
          </a:p>
          <a:p>
            <a:pPr marL="400050" lvl="1">
              <a:lnSpc>
                <a:spcPct val="200000"/>
              </a:lnSpc>
              <a:buClr>
                <a:srgbClr val="BA0000"/>
              </a:buClr>
              <a:defRPr/>
            </a:pPr>
            <a:endParaRPr lang="fr-FR" dirty="0">
              <a:solidFill>
                <a:srgbClr val="000000"/>
              </a:solidFill>
              <a:latin typeface="Georgia" panose="02040502050405020303" pitchFamily="18" charset="0"/>
              <a:cs typeface="Arial"/>
            </a:endParaRPr>
          </a:p>
          <a:p>
            <a:pPr marL="914400" lvl="1" indent="-514350">
              <a:lnSpc>
                <a:spcPct val="200000"/>
              </a:lnSpc>
              <a:buClr>
                <a:srgbClr val="BA0000"/>
              </a:buClr>
              <a:buFont typeface="+mj-lt"/>
              <a:buAutoNum type="romanUcPeriod"/>
              <a:defRPr/>
            </a:pPr>
            <a:endParaRPr lang="fr-FR" dirty="0">
              <a:solidFill>
                <a:srgbClr val="000000"/>
              </a:solidFill>
              <a:latin typeface="Georgia" panose="02040502050405020303" pitchFamily="18" charset="0"/>
              <a:cs typeface="Arial"/>
            </a:endParaRPr>
          </a:p>
          <a:p>
            <a:pPr marL="914400" lvl="1" indent="-514350">
              <a:lnSpc>
                <a:spcPct val="200000"/>
              </a:lnSpc>
              <a:buClr>
                <a:srgbClr val="BA0000"/>
              </a:buClr>
              <a:buFont typeface="+mj-lt"/>
              <a:buAutoNum type="romanUcPeriod"/>
              <a:defRPr/>
            </a:pPr>
            <a:endParaRPr lang="fr-FR" dirty="0">
              <a:solidFill>
                <a:srgbClr val="000000"/>
              </a:solidFill>
              <a:latin typeface="Georgia" panose="02040502050405020303" pitchFamily="18" charset="0"/>
              <a:cs typeface="Arial"/>
            </a:endParaRPr>
          </a:p>
        </p:txBody>
      </p:sp>
      <p:sp>
        <p:nvSpPr>
          <p:cNvPr id="16" name="Rectangle 15"/>
          <p:cNvSpPr/>
          <p:nvPr/>
        </p:nvSpPr>
        <p:spPr>
          <a:xfrm>
            <a:off x="1905885" y="476250"/>
            <a:ext cx="6790978" cy="553998"/>
          </a:xfrm>
          <a:prstGeom prst="rect">
            <a:avLst/>
          </a:prstGeom>
        </p:spPr>
        <p:txBody>
          <a:bodyPr wrap="square" lIns="91440" tIns="45720" rIns="91440" bIns="45720" anchor="t">
            <a:spAutoFit/>
          </a:bodyPr>
          <a:lstStyle/>
          <a:p>
            <a:r>
              <a:rPr lang="de-CH" sz="3000" b="1" dirty="0">
                <a:solidFill>
                  <a:srgbClr val="2F768E"/>
                </a:solidFill>
                <a:latin typeface="Georgia"/>
              </a:rPr>
              <a:t>Short </a:t>
            </a:r>
            <a:r>
              <a:rPr lang="de-CH" sz="3000" b="1" dirty="0" err="1">
                <a:solidFill>
                  <a:srgbClr val="2F768E"/>
                </a:solidFill>
                <a:latin typeface="Georgia"/>
              </a:rPr>
              <a:t>presentation</a:t>
            </a:r>
            <a:r>
              <a:rPr lang="de-CH" sz="3000" b="1" dirty="0">
                <a:solidFill>
                  <a:srgbClr val="2F768E"/>
                </a:solidFill>
                <a:latin typeface="Georgia"/>
              </a:rPr>
              <a:t> - Programme</a:t>
            </a:r>
            <a:endParaRPr lang="fr-CH" sz="3000" dirty="0">
              <a:solidFill>
                <a:srgbClr val="2F768E"/>
              </a:solidFill>
              <a:latin typeface="Georgia" panose="02040502050405020303" pitchFamily="18" charset="0"/>
            </a:endParaRPr>
          </a:p>
        </p:txBody>
      </p:sp>
    </p:spTree>
    <p:extLst>
      <p:ext uri="{BB962C8B-B14F-4D97-AF65-F5344CB8AC3E}">
        <p14:creationId xmlns:p14="http://schemas.microsoft.com/office/powerpoint/2010/main" val="600829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93B71B1-128B-B77B-9833-CB648178F698}"/>
              </a:ext>
            </a:extLst>
          </p:cNvPr>
          <p:cNvSpPr txBox="1"/>
          <p:nvPr/>
        </p:nvSpPr>
        <p:spPr>
          <a:xfrm>
            <a:off x="1211879" y="2031991"/>
            <a:ext cx="10195377" cy="1815882"/>
          </a:xfrm>
          <a:prstGeom prst="rect">
            <a:avLst/>
          </a:prstGeom>
          <a:noFill/>
        </p:spPr>
        <p:txBody>
          <a:bodyPr wrap="square" lIns="91440" tIns="45720" rIns="91440" bIns="45720" rtlCol="0" anchor="t">
            <a:spAutoFit/>
          </a:bodyPr>
          <a:lstStyle/>
          <a:p>
            <a:r>
              <a:rPr lang="de-CH" sz="2800" b="1" dirty="0">
                <a:solidFill>
                  <a:schemeClr val="bg1">
                    <a:lumMod val="10000"/>
                  </a:schemeClr>
                </a:solidFill>
                <a:latin typeface="Georgia"/>
                <a:ea typeface="Helvetica Neue" charset="0"/>
                <a:cs typeface="Helvetica Neue" charset="0"/>
              </a:rPr>
              <a:t>International </a:t>
            </a:r>
            <a:r>
              <a:rPr lang="de-CH" sz="2800" b="1" dirty="0" err="1">
                <a:solidFill>
                  <a:schemeClr val="bg1">
                    <a:lumMod val="10000"/>
                  </a:schemeClr>
                </a:solidFill>
                <a:latin typeface="Georgia"/>
                <a:ea typeface="Helvetica Neue" charset="0"/>
                <a:cs typeface="Helvetica Neue" charset="0"/>
              </a:rPr>
              <a:t>Social</a:t>
            </a:r>
            <a:r>
              <a:rPr lang="de-CH" sz="2800" b="1" dirty="0">
                <a:solidFill>
                  <a:schemeClr val="bg1">
                    <a:lumMod val="10000"/>
                  </a:schemeClr>
                </a:solidFill>
                <a:latin typeface="Georgia"/>
                <a:ea typeface="Helvetica Neue" charset="0"/>
                <a:cs typeface="Helvetica Neue" charset="0"/>
              </a:rPr>
              <a:t> Service (global network): </a:t>
            </a:r>
            <a:r>
              <a:rPr lang="de-CH" sz="2800" b="1" dirty="0">
                <a:solidFill>
                  <a:srgbClr val="C12B23"/>
                </a:solidFill>
                <a:latin typeface="Georgia"/>
                <a:ea typeface="Helvetica Neue" charset="0"/>
                <a:cs typeface="Helvetica Neue" charset="0"/>
              </a:rPr>
              <a:t>ISS </a:t>
            </a:r>
            <a:endParaRPr lang="de-CH" sz="2800" b="1" dirty="0">
              <a:solidFill>
                <a:schemeClr val="bg1">
                  <a:lumMod val="10000"/>
                </a:schemeClr>
              </a:solidFill>
              <a:latin typeface="Georgia"/>
            </a:endParaRPr>
          </a:p>
          <a:p>
            <a:endParaRPr lang="de-CH" sz="2800" b="1" dirty="0">
              <a:solidFill>
                <a:srgbClr val="C12B23"/>
              </a:solidFill>
              <a:latin typeface="Georgia"/>
              <a:ea typeface="Helvetica Neue" charset="0"/>
              <a:cs typeface="Helvetica Neue" charset="0"/>
            </a:endParaRPr>
          </a:p>
          <a:p>
            <a:r>
              <a:rPr lang="en-US" sz="2800" b="1" dirty="0">
                <a:solidFill>
                  <a:schemeClr val="bg1">
                    <a:lumMod val="10000"/>
                  </a:schemeClr>
                </a:solidFill>
                <a:latin typeface="Georgia"/>
                <a:ea typeface="Helvetica Neue" charset="0"/>
                <a:cs typeface="Helvetica Neue" charset="0"/>
              </a:rPr>
              <a:t>Swiss branch of the International Social Service: </a:t>
            </a:r>
            <a:r>
              <a:rPr lang="en-US" sz="2800" b="1" dirty="0">
                <a:solidFill>
                  <a:srgbClr val="C12B23"/>
                </a:solidFill>
                <a:latin typeface="Georgia"/>
                <a:ea typeface="Helvetica Neue" charset="0"/>
                <a:cs typeface="Helvetica Neue" charset="0"/>
              </a:rPr>
              <a:t>SSI Switzerland/ SSI Suisse</a:t>
            </a:r>
            <a:endParaRPr lang="en-US" sz="2800" dirty="0">
              <a:solidFill>
                <a:srgbClr val="C12B23"/>
              </a:solidFill>
            </a:endParaRPr>
          </a:p>
        </p:txBody>
      </p:sp>
      <p:sp>
        <p:nvSpPr>
          <p:cNvPr id="3" name="Arrow: Right 2">
            <a:extLst>
              <a:ext uri="{FF2B5EF4-FFF2-40B4-BE49-F238E27FC236}">
                <a16:creationId xmlns:a16="http://schemas.microsoft.com/office/drawing/2014/main" id="{A5D1CA6D-28B8-CC61-0955-6CCEAE83BEB4}"/>
              </a:ext>
            </a:extLst>
          </p:cNvPr>
          <p:cNvSpPr/>
          <p:nvPr/>
        </p:nvSpPr>
        <p:spPr>
          <a:xfrm>
            <a:off x="718494" y="2151514"/>
            <a:ext cx="374559" cy="355236"/>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3536"/>
              </a:solidFill>
            </a:endParaRPr>
          </a:p>
        </p:txBody>
      </p:sp>
      <p:sp>
        <p:nvSpPr>
          <p:cNvPr id="4" name="Arrow: Right 3">
            <a:extLst>
              <a:ext uri="{FF2B5EF4-FFF2-40B4-BE49-F238E27FC236}">
                <a16:creationId xmlns:a16="http://schemas.microsoft.com/office/drawing/2014/main" id="{DF1EAC50-8A57-8F5E-5FDB-08FABA6F91D6}"/>
              </a:ext>
            </a:extLst>
          </p:cNvPr>
          <p:cNvSpPr/>
          <p:nvPr/>
        </p:nvSpPr>
        <p:spPr>
          <a:xfrm>
            <a:off x="718493" y="2942269"/>
            <a:ext cx="374559" cy="355236"/>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730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75" y="5991126"/>
            <a:ext cx="3217172" cy="323165"/>
          </a:xfrm>
          <a:prstGeom prst="rect">
            <a:avLst/>
          </a:prstGeom>
        </p:spPr>
        <p:txBody>
          <a:bodyPr wrap="square" lIns="91440" tIns="45720" rIns="91440" bIns="45720" anchor="t">
            <a:spAutoFit/>
          </a:bodyPr>
          <a:lstStyle/>
          <a:p>
            <a:endParaRPr lang="de-CH" sz="750" dirty="0">
              <a:solidFill>
                <a:srgbClr val="000000"/>
              </a:solidFill>
              <a:latin typeface="Georgia" panose="02040502050405020303" pitchFamily="18" charset="0"/>
            </a:endParaRPr>
          </a:p>
          <a:p>
            <a:r>
              <a:rPr lang="de-CH" sz="750" dirty="0">
                <a:solidFill>
                  <a:srgbClr val="000000"/>
                </a:solidFill>
                <a:latin typeface="Georgia"/>
              </a:rPr>
              <a:t>Source: </a:t>
            </a:r>
            <a:r>
              <a:rPr lang="de-CH" sz="750" dirty="0">
                <a:solidFill>
                  <a:srgbClr val="000000"/>
                </a:solidFill>
                <a:latin typeface="Georgia"/>
                <a:hlinkClick r:id="rId3"/>
              </a:rPr>
              <a:t>https://www.iss-ssi.org/index.php/en/home/network</a:t>
            </a:r>
            <a:r>
              <a:rPr lang="de-CH" sz="750" dirty="0">
                <a:solidFill>
                  <a:srgbClr val="000000"/>
                </a:solidFill>
                <a:latin typeface="Georgia"/>
              </a:rPr>
              <a:t> </a:t>
            </a:r>
            <a:endParaRPr lang="fr-CH" sz="750" dirty="0">
              <a:solidFill>
                <a:srgbClr val="000000"/>
              </a:solidFill>
              <a:latin typeface="Georgia" panose="02040502050405020303" pitchFamily="18" charset="0"/>
            </a:endParaRP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584" y="1710649"/>
            <a:ext cx="8791105" cy="4159457"/>
          </a:xfrm>
          <a:prstGeom prst="rect">
            <a:avLst/>
          </a:prstGeom>
        </p:spPr>
      </p:pic>
      <p:sp>
        <p:nvSpPr>
          <p:cNvPr id="9" name="Rectangle 4"/>
          <p:cNvSpPr/>
          <p:nvPr/>
        </p:nvSpPr>
        <p:spPr>
          <a:xfrm>
            <a:off x="2081719" y="859942"/>
            <a:ext cx="8813259" cy="1015663"/>
          </a:xfrm>
          <a:prstGeom prst="rect">
            <a:avLst/>
          </a:prstGeom>
          <a:noFill/>
          <a:ln>
            <a:noFill/>
          </a:ln>
          <a:effectLst>
            <a:outerShdw blurRad="50800" dist="38100" algn="l" rotWithShape="0">
              <a:prstClr val="black">
                <a:alpha val="40000"/>
              </a:prstClr>
            </a:outerShdw>
          </a:effectLst>
        </p:spPr>
        <p:txBody>
          <a:bodyPr wrap="square">
            <a:spAutoFit/>
          </a:bodyPr>
          <a:lstStyle/>
          <a:p>
            <a:r>
              <a:rPr lang="de-CH" sz="3000" b="1" dirty="0">
                <a:solidFill>
                  <a:srgbClr val="2F768E"/>
                </a:solidFill>
                <a:latin typeface="Georgia" panose="02040502050405020303" pitchFamily="18" charset="0"/>
              </a:rPr>
              <a:t>SSI </a:t>
            </a:r>
            <a:r>
              <a:rPr lang="de-CH" sz="3000" b="1" dirty="0" err="1">
                <a:solidFill>
                  <a:srgbClr val="2F768E"/>
                </a:solidFill>
                <a:latin typeface="Georgia" panose="02040502050405020303" pitchFamily="18" charset="0"/>
              </a:rPr>
              <a:t>Switzerland</a:t>
            </a:r>
            <a:r>
              <a:rPr lang="de-CH" sz="3000" b="1" dirty="0">
                <a:solidFill>
                  <a:srgbClr val="2F768E"/>
                </a:solidFill>
                <a:latin typeface="Georgia" panose="02040502050405020303" pitchFamily="18" charset="0"/>
              </a:rPr>
              <a:t> </a:t>
            </a:r>
            <a:r>
              <a:rPr lang="de-CH" sz="3000" b="1" dirty="0" err="1">
                <a:solidFill>
                  <a:srgbClr val="2F768E"/>
                </a:solidFill>
                <a:latin typeface="Georgia" panose="02040502050405020303" pitchFamily="18" charset="0"/>
              </a:rPr>
              <a:t>is</a:t>
            </a:r>
            <a:r>
              <a:rPr lang="de-CH" sz="3000" b="1" dirty="0">
                <a:solidFill>
                  <a:srgbClr val="2F768E"/>
                </a:solidFill>
                <a:latin typeface="Georgia" panose="02040502050405020303" pitchFamily="18" charset="0"/>
              </a:rPr>
              <a:t> </a:t>
            </a:r>
            <a:r>
              <a:rPr lang="de-CH" sz="3000" b="1" dirty="0" err="1">
                <a:solidFill>
                  <a:srgbClr val="2F768E"/>
                </a:solidFill>
                <a:latin typeface="Georgia" panose="02040502050405020303" pitchFamily="18" charset="0"/>
              </a:rPr>
              <a:t>part</a:t>
            </a:r>
            <a:r>
              <a:rPr lang="de-CH" sz="3000" b="1" dirty="0">
                <a:solidFill>
                  <a:srgbClr val="2F768E"/>
                </a:solidFill>
                <a:latin typeface="Georgia" panose="02040502050405020303" pitchFamily="18" charset="0"/>
              </a:rPr>
              <a:t> </a:t>
            </a:r>
            <a:r>
              <a:rPr lang="de-CH" sz="3000" b="1" dirty="0" err="1">
                <a:solidFill>
                  <a:srgbClr val="2F768E"/>
                </a:solidFill>
                <a:latin typeface="Georgia" panose="02040502050405020303" pitchFamily="18" charset="0"/>
              </a:rPr>
              <a:t>of</a:t>
            </a:r>
            <a:r>
              <a:rPr lang="de-CH" sz="3000" b="1" dirty="0">
                <a:solidFill>
                  <a:srgbClr val="2F768E"/>
                </a:solidFill>
                <a:latin typeface="Georgia" panose="02040502050405020303" pitchFamily="18" charset="0"/>
              </a:rPr>
              <a:t> </a:t>
            </a:r>
            <a:r>
              <a:rPr lang="de-CH" sz="3000" b="1" dirty="0" err="1">
                <a:solidFill>
                  <a:srgbClr val="2F768E"/>
                </a:solidFill>
                <a:latin typeface="Georgia" panose="02040502050405020303" pitchFamily="18" charset="0"/>
              </a:rPr>
              <a:t>the</a:t>
            </a:r>
            <a:r>
              <a:rPr lang="de-CH" sz="3000" b="1" dirty="0">
                <a:solidFill>
                  <a:srgbClr val="2F768E"/>
                </a:solidFill>
                <a:latin typeface="Georgia" panose="02040502050405020303" pitchFamily="18" charset="0"/>
              </a:rPr>
              <a:t> global ISS network</a:t>
            </a:r>
            <a:endParaRPr lang="fr-CH" sz="3000" dirty="0">
              <a:solidFill>
                <a:srgbClr val="2F768E"/>
              </a:solidFill>
              <a:latin typeface="Georgia" panose="02040502050405020303" pitchFamily="18" charset="0"/>
            </a:endParaRPr>
          </a:p>
        </p:txBody>
      </p:sp>
      <p:sp>
        <p:nvSpPr>
          <p:cNvPr id="7" name="Rechteck 6"/>
          <p:cNvSpPr/>
          <p:nvPr/>
        </p:nvSpPr>
        <p:spPr>
          <a:xfrm>
            <a:off x="581667" y="4171406"/>
            <a:ext cx="2090917" cy="461665"/>
          </a:xfrm>
          <a:prstGeom prst="rect">
            <a:avLst/>
          </a:prstGeom>
          <a:ln w="12700">
            <a:solidFill>
              <a:srgbClr val="C12B23"/>
            </a:solidFill>
          </a:ln>
          <a:effectLst>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wrap="square" lIns="91440" tIns="45720" rIns="91440" bIns="45720" anchor="t">
            <a:spAutoFit/>
          </a:bodyPr>
          <a:lstStyle/>
          <a:p>
            <a:r>
              <a:rPr lang="en-US" sz="1200" dirty="0">
                <a:solidFill>
                  <a:srgbClr val="C00000"/>
                </a:solidFill>
                <a:latin typeface="Georgia"/>
              </a:rPr>
              <a:t>Around 140 network- partners in 120 countries</a:t>
            </a:r>
            <a:endParaRPr lang="de-CH" sz="1200" dirty="0">
              <a:solidFill>
                <a:srgbClr val="C00000"/>
              </a:solidFill>
              <a:latin typeface="Georgia"/>
            </a:endParaRPr>
          </a:p>
        </p:txBody>
      </p:sp>
      <p:sp>
        <p:nvSpPr>
          <p:cNvPr id="6" name="Pfeil nach rechts 5"/>
          <p:cNvSpPr/>
          <p:nvPr/>
        </p:nvSpPr>
        <p:spPr>
          <a:xfrm>
            <a:off x="5880578" y="2556010"/>
            <a:ext cx="711200" cy="2212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Tree>
    <p:extLst>
      <p:ext uri="{BB962C8B-B14F-4D97-AF65-F5344CB8AC3E}">
        <p14:creationId xmlns:p14="http://schemas.microsoft.com/office/powerpoint/2010/main" val="1890808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85016" y="617459"/>
            <a:ext cx="9995507" cy="863599"/>
          </a:xfrm>
          <a:ln>
            <a:solidFill>
              <a:schemeClr val="bg1"/>
            </a:solidFill>
          </a:ln>
        </p:spPr>
        <p:txBody>
          <a:bodyPr>
            <a:normAutofit/>
          </a:bodyPr>
          <a:lstStyle/>
          <a:p>
            <a:pPr marL="400050" lvl="1">
              <a:lnSpc>
                <a:spcPct val="200000"/>
              </a:lnSpc>
              <a:buClr>
                <a:srgbClr val="BA0000"/>
              </a:buClr>
              <a:defRPr/>
            </a:pPr>
            <a:r>
              <a:rPr lang="de-CH" sz="3000" kern="1200" dirty="0">
                <a:solidFill>
                  <a:srgbClr val="2F768E"/>
                </a:solidFill>
                <a:latin typeface="Georgia" panose="02040502050405020303" pitchFamily="18" charset="0"/>
                <a:ea typeface="+mn-ea"/>
                <a:cs typeface="+mn-cs"/>
              </a:rPr>
              <a:t>				 </a:t>
            </a:r>
            <a:r>
              <a:rPr lang="fr-FR" sz="3000" kern="1200" dirty="0">
                <a:solidFill>
                  <a:srgbClr val="2F768E"/>
                </a:solidFill>
                <a:latin typeface="Georgia" panose="02040502050405020303" pitchFamily="18" charset="0"/>
                <a:ea typeface="+mn-ea"/>
                <a:cs typeface="+mn-cs"/>
              </a:rPr>
              <a:t>SSI </a:t>
            </a:r>
            <a:r>
              <a:rPr lang="fr-FR" sz="3000" kern="1200" dirty="0" err="1">
                <a:solidFill>
                  <a:srgbClr val="2F768E"/>
                </a:solidFill>
                <a:latin typeface="Georgia" panose="02040502050405020303" pitchFamily="18" charset="0"/>
                <a:ea typeface="+mn-ea"/>
                <a:cs typeface="+mn-cs"/>
              </a:rPr>
              <a:t>Switzerland</a:t>
            </a:r>
            <a:endParaRPr lang="fr-FR" sz="3300" kern="1200" dirty="0">
              <a:solidFill>
                <a:srgbClr val="2F768E"/>
              </a:solidFill>
              <a:latin typeface="Georgia" panose="02040502050405020303" pitchFamily="18" charset="0"/>
              <a:ea typeface="+mn-ea"/>
              <a:cs typeface="+mn-cs"/>
            </a:endParaRPr>
          </a:p>
        </p:txBody>
      </p:sp>
      <p:pic>
        <p:nvPicPr>
          <p:cNvPr id="2" name="Image 1"/>
          <p:cNvPicPr>
            <a:picLocks noChangeAspect="1"/>
          </p:cNvPicPr>
          <p:nvPr/>
        </p:nvPicPr>
        <p:blipFill rotWithShape="1">
          <a:blip r:embed="rId3"/>
          <a:srcRect l="16477" t="23708" r="59898" b="28768"/>
          <a:stretch/>
        </p:blipFill>
        <p:spPr>
          <a:xfrm>
            <a:off x="4679763" y="1765200"/>
            <a:ext cx="6904145" cy="3906042"/>
          </a:xfrm>
          <a:prstGeom prst="rect">
            <a:avLst/>
          </a:prstGeom>
        </p:spPr>
      </p:pic>
      <p:sp>
        <p:nvSpPr>
          <p:cNvPr id="3" name="ZoneTexte 2"/>
          <p:cNvSpPr txBox="1"/>
          <p:nvPr/>
        </p:nvSpPr>
        <p:spPr>
          <a:xfrm>
            <a:off x="11013540" y="5350599"/>
            <a:ext cx="570368" cy="400110"/>
          </a:xfrm>
          <a:prstGeom prst="rect">
            <a:avLst/>
          </a:prstGeom>
          <a:solidFill>
            <a:schemeClr val="bg1"/>
          </a:solidFill>
          <a:ln>
            <a:solidFill>
              <a:schemeClr val="bg1"/>
            </a:solidFill>
          </a:ln>
        </p:spPr>
        <p:txBody>
          <a:bodyPr wrap="square" rtlCol="0">
            <a:spAutoFit/>
          </a:bodyPr>
          <a:lstStyle/>
          <a:p>
            <a:endParaRPr lang="fr-CH" sz="2000" b="1" kern="1200">
              <a:solidFill>
                <a:schemeClr val="tx1">
                  <a:lumMod val="20000"/>
                  <a:lumOff val="80000"/>
                </a:schemeClr>
              </a:solidFill>
              <a:latin typeface="Helvetica Neue" charset="0"/>
              <a:ea typeface="Helvetica Neue" charset="0"/>
              <a:cs typeface="Helvetica Neue" charset="0"/>
            </a:endParaRPr>
          </a:p>
        </p:txBody>
      </p:sp>
      <p:sp>
        <p:nvSpPr>
          <p:cNvPr id="7" name="Textfeld 6"/>
          <p:cNvSpPr txBox="1"/>
          <p:nvPr/>
        </p:nvSpPr>
        <p:spPr>
          <a:xfrm>
            <a:off x="356758" y="4250827"/>
            <a:ext cx="10263824" cy="2062103"/>
          </a:xfrm>
          <a:prstGeom prst="rect">
            <a:avLst/>
          </a:prstGeom>
          <a:noFill/>
        </p:spPr>
        <p:txBody>
          <a:bodyPr wrap="square" rtlCol="0">
            <a:spAutoFit/>
          </a:bodyPr>
          <a:lstStyle/>
          <a:p>
            <a:pPr marL="82550">
              <a:defRPr/>
            </a:pPr>
            <a:r>
              <a:rPr lang="de-CH" dirty="0">
                <a:solidFill>
                  <a:srgbClr val="000000"/>
                </a:solidFill>
                <a:latin typeface="Georgia" panose="02040502050405020303" pitchFamily="18" charset="0"/>
                <a:cs typeface="Arial" pitchFamily="34" charset="0"/>
              </a:rPr>
              <a:t>The SSI </a:t>
            </a:r>
            <a:r>
              <a:rPr lang="de-CH" dirty="0" err="1">
                <a:solidFill>
                  <a:srgbClr val="000000"/>
                </a:solidFill>
                <a:latin typeface="Georgia" panose="02040502050405020303" pitchFamily="18" charset="0"/>
                <a:cs typeface="Arial" pitchFamily="34" charset="0"/>
              </a:rPr>
              <a:t>is</a:t>
            </a:r>
            <a:r>
              <a:rPr lang="de-CH" dirty="0">
                <a:solidFill>
                  <a:srgbClr val="000000"/>
                </a:solidFill>
                <a:latin typeface="Georgia" panose="02040502050405020303" pitchFamily="18" charset="0"/>
                <a:cs typeface="Arial" pitchFamily="34" charset="0"/>
              </a:rPr>
              <a:t> a NGO </a:t>
            </a:r>
            <a:r>
              <a:rPr lang="de-CH" dirty="0" err="1">
                <a:solidFill>
                  <a:srgbClr val="000000"/>
                </a:solidFill>
                <a:latin typeface="Georgia" panose="02040502050405020303" pitchFamily="18" charset="0"/>
                <a:cs typeface="Arial" pitchFamily="34" charset="0"/>
              </a:rPr>
              <a:t>that</a:t>
            </a:r>
            <a:r>
              <a:rPr lang="de-CH" dirty="0">
                <a:solidFill>
                  <a:srgbClr val="000000"/>
                </a:solidFill>
                <a:latin typeface="Georgia" panose="02040502050405020303" pitchFamily="18" charset="0"/>
                <a:cs typeface="Arial" pitchFamily="34" charset="0"/>
              </a:rPr>
              <a:t> </a:t>
            </a:r>
            <a:r>
              <a:rPr lang="de-CH" dirty="0" err="1">
                <a:solidFill>
                  <a:srgbClr val="000000"/>
                </a:solidFill>
                <a:latin typeface="Georgia" panose="02040502050405020303" pitchFamily="18" charset="0"/>
                <a:cs typeface="Arial" pitchFamily="34" charset="0"/>
              </a:rPr>
              <a:t>works</a:t>
            </a:r>
            <a:r>
              <a:rPr lang="de-CH" dirty="0">
                <a:solidFill>
                  <a:srgbClr val="000000"/>
                </a:solidFill>
                <a:latin typeface="Georgia" panose="02040502050405020303" pitchFamily="18" charset="0"/>
                <a:cs typeface="Arial" pitchFamily="34" charset="0"/>
              </a:rPr>
              <a:t> </a:t>
            </a:r>
            <a:r>
              <a:rPr lang="de-CH" dirty="0" err="1">
                <a:solidFill>
                  <a:srgbClr val="000000"/>
                </a:solidFill>
                <a:latin typeface="Georgia" panose="02040502050405020303" pitchFamily="18" charset="0"/>
                <a:cs typeface="Arial" pitchFamily="34" charset="0"/>
              </a:rPr>
              <a:t>complementary</a:t>
            </a:r>
            <a:endParaRPr lang="de-CH" dirty="0">
              <a:solidFill>
                <a:srgbClr val="000000"/>
              </a:solidFill>
              <a:latin typeface="Georgia" panose="02040502050405020303" pitchFamily="18" charset="0"/>
              <a:cs typeface="Arial" pitchFamily="34" charset="0"/>
            </a:endParaRPr>
          </a:p>
          <a:p>
            <a:pPr marL="82550">
              <a:defRPr/>
            </a:pPr>
            <a:r>
              <a:rPr lang="de-CH" dirty="0">
                <a:solidFill>
                  <a:srgbClr val="000000"/>
                </a:solidFill>
                <a:latin typeface="Georgia" panose="02040502050405020303" pitchFamily="18" charset="0"/>
                <a:cs typeface="Arial" pitchFamily="34" charset="0"/>
              </a:rPr>
              <a:t>and in </a:t>
            </a:r>
            <a:r>
              <a:rPr lang="de-CH" dirty="0" err="1">
                <a:solidFill>
                  <a:srgbClr val="000000"/>
                </a:solidFill>
                <a:latin typeface="Georgia" panose="02040502050405020303" pitchFamily="18" charset="0"/>
                <a:cs typeface="Arial" pitchFamily="34" charset="0"/>
              </a:rPr>
              <a:t>cooperation</a:t>
            </a:r>
            <a:r>
              <a:rPr lang="de-CH" dirty="0">
                <a:solidFill>
                  <a:srgbClr val="000000"/>
                </a:solidFill>
                <a:latin typeface="Georgia" panose="02040502050405020303" pitchFamily="18" charset="0"/>
                <a:cs typeface="Arial" pitchFamily="34" charset="0"/>
              </a:rPr>
              <a:t> </a:t>
            </a:r>
            <a:r>
              <a:rPr lang="de-CH" dirty="0" err="1">
                <a:solidFill>
                  <a:srgbClr val="000000"/>
                </a:solidFill>
                <a:latin typeface="Georgia" panose="02040502050405020303" pitchFamily="18" charset="0"/>
                <a:cs typeface="Arial" pitchFamily="34" charset="0"/>
              </a:rPr>
              <a:t>with</a:t>
            </a:r>
            <a:r>
              <a:rPr lang="de-CH" dirty="0">
                <a:solidFill>
                  <a:srgbClr val="000000"/>
                </a:solidFill>
                <a:latin typeface="Georgia" panose="02040502050405020303" pitchFamily="18" charset="0"/>
                <a:cs typeface="Arial" pitchFamily="34" charset="0"/>
              </a:rPr>
              <a:t> </a:t>
            </a:r>
            <a:r>
              <a:rPr lang="de-CH" dirty="0" err="1">
                <a:solidFill>
                  <a:srgbClr val="000000"/>
                </a:solidFill>
                <a:latin typeface="Georgia" panose="02040502050405020303" pitchFamily="18" charset="0"/>
                <a:cs typeface="Arial" pitchFamily="34" charset="0"/>
              </a:rPr>
              <a:t>governmental</a:t>
            </a:r>
            <a:r>
              <a:rPr lang="de-CH" dirty="0">
                <a:solidFill>
                  <a:srgbClr val="000000"/>
                </a:solidFill>
                <a:latin typeface="Georgia" panose="02040502050405020303" pitchFamily="18" charset="0"/>
                <a:cs typeface="Arial" pitchFamily="34" charset="0"/>
              </a:rPr>
              <a:t> </a:t>
            </a:r>
            <a:r>
              <a:rPr lang="de-CH" dirty="0" err="1">
                <a:solidFill>
                  <a:srgbClr val="000000"/>
                </a:solidFill>
                <a:latin typeface="Georgia" panose="02040502050405020303" pitchFamily="18" charset="0"/>
                <a:cs typeface="Arial" pitchFamily="34" charset="0"/>
              </a:rPr>
              <a:t>structures</a:t>
            </a:r>
            <a:r>
              <a:rPr lang="de-CH" dirty="0">
                <a:solidFill>
                  <a:srgbClr val="000000"/>
                </a:solidFill>
                <a:latin typeface="Georgia" panose="02040502050405020303" pitchFamily="18" charset="0"/>
                <a:cs typeface="Arial" pitchFamily="34" charset="0"/>
              </a:rPr>
              <a:t>. </a:t>
            </a:r>
          </a:p>
          <a:p>
            <a:pPr marL="82550">
              <a:defRPr/>
            </a:pPr>
            <a:r>
              <a:rPr lang="de-CH" dirty="0">
                <a:solidFill>
                  <a:srgbClr val="000000"/>
                </a:solidFill>
                <a:latin typeface="Georgia" panose="02040502050405020303" pitchFamily="18" charset="0"/>
                <a:cs typeface="Arial" pitchFamily="34" charset="0"/>
              </a:rPr>
              <a:t> </a:t>
            </a:r>
          </a:p>
          <a:p>
            <a:pPr marL="82550">
              <a:defRPr/>
            </a:pPr>
            <a:r>
              <a:rPr lang="de-CH" b="1" dirty="0" err="1">
                <a:solidFill>
                  <a:srgbClr val="000000"/>
                </a:solidFill>
                <a:latin typeface="Georgia" panose="02040502050405020303" pitchFamily="18" charset="0"/>
                <a:cs typeface="Arial" pitchFamily="34" charset="0"/>
              </a:rPr>
              <a:t>Coreservice</a:t>
            </a:r>
            <a:r>
              <a:rPr lang="de-CH" b="1" dirty="0">
                <a:solidFill>
                  <a:srgbClr val="000000"/>
                </a:solidFill>
                <a:latin typeface="Georgia" panose="02040502050405020303" pitchFamily="18" charset="0"/>
                <a:cs typeface="Arial" pitchFamily="34" charset="0"/>
              </a:rPr>
              <a:t>: </a:t>
            </a:r>
            <a:r>
              <a:rPr lang="de-CH" dirty="0">
                <a:solidFill>
                  <a:srgbClr val="000000"/>
                </a:solidFill>
                <a:latin typeface="Georgia" panose="02040502050405020303" pitchFamily="18" charset="0"/>
              </a:rPr>
              <a:t>Transnational </a:t>
            </a:r>
            <a:r>
              <a:rPr lang="de-CH" dirty="0" err="1">
                <a:solidFill>
                  <a:srgbClr val="000000"/>
                </a:solidFill>
                <a:latin typeface="Georgia" panose="02040502050405020303" pitchFamily="18" charset="0"/>
              </a:rPr>
              <a:t>services</a:t>
            </a:r>
            <a:endParaRPr lang="de-CH" dirty="0">
              <a:solidFill>
                <a:srgbClr val="000000"/>
              </a:solidFill>
              <a:latin typeface="Georgia" panose="02040502050405020303" pitchFamily="18" charset="0"/>
            </a:endParaRPr>
          </a:p>
          <a:p>
            <a:pPr marL="82550">
              <a:defRPr/>
            </a:pPr>
            <a:r>
              <a:rPr lang="de-CH" b="1" dirty="0">
                <a:solidFill>
                  <a:srgbClr val="000000"/>
                </a:solidFill>
                <a:latin typeface="Georgia" panose="02040502050405020303" pitchFamily="18" charset="0"/>
              </a:rPr>
              <a:t>Other </a:t>
            </a:r>
            <a:r>
              <a:rPr lang="de-CH" b="1" dirty="0" err="1">
                <a:solidFill>
                  <a:srgbClr val="000000"/>
                </a:solidFill>
                <a:latin typeface="Georgia" panose="02040502050405020303" pitchFamily="18" charset="0"/>
              </a:rPr>
              <a:t>focal</a:t>
            </a:r>
            <a:r>
              <a:rPr lang="de-CH" b="1" dirty="0">
                <a:solidFill>
                  <a:srgbClr val="000000"/>
                </a:solidFill>
                <a:latin typeface="Georgia" panose="02040502050405020303" pitchFamily="18" charset="0"/>
              </a:rPr>
              <a:t> </a:t>
            </a:r>
            <a:r>
              <a:rPr lang="de-CH" b="1" dirty="0" err="1">
                <a:solidFill>
                  <a:srgbClr val="000000"/>
                </a:solidFill>
                <a:latin typeface="Georgia" panose="02040502050405020303" pitchFamily="18" charset="0"/>
              </a:rPr>
              <a:t>areas</a:t>
            </a:r>
            <a:r>
              <a:rPr lang="de-CH" b="1" dirty="0">
                <a:solidFill>
                  <a:srgbClr val="000000"/>
                </a:solidFill>
                <a:latin typeface="Georgia" panose="02040502050405020303" pitchFamily="18" charset="0"/>
              </a:rPr>
              <a:t>: </a:t>
            </a:r>
            <a:r>
              <a:rPr lang="de-CH" dirty="0">
                <a:solidFill>
                  <a:srgbClr val="000000"/>
                </a:solidFill>
                <a:latin typeface="Georgia" panose="02040502050405020303" pitchFamily="18" charset="0"/>
              </a:rPr>
              <a:t>Projects in </a:t>
            </a:r>
            <a:r>
              <a:rPr lang="de-CH" dirty="0" err="1">
                <a:solidFill>
                  <a:srgbClr val="000000"/>
                </a:solidFill>
                <a:latin typeface="Georgia" panose="02040502050405020303" pitchFamily="18" charset="0"/>
              </a:rPr>
              <a:t>the</a:t>
            </a:r>
            <a:r>
              <a:rPr lang="de-CH" dirty="0">
                <a:solidFill>
                  <a:srgbClr val="000000"/>
                </a:solidFill>
                <a:latin typeface="Georgia" panose="02040502050405020303" pitchFamily="18" charset="0"/>
              </a:rPr>
              <a:t> </a:t>
            </a:r>
            <a:r>
              <a:rPr lang="de-CH" dirty="0" err="1">
                <a:solidFill>
                  <a:srgbClr val="000000"/>
                </a:solidFill>
                <a:latin typeface="Georgia" panose="02040502050405020303" pitchFamily="18" charset="0"/>
              </a:rPr>
              <a:t>area</a:t>
            </a:r>
            <a:r>
              <a:rPr lang="de-CH" dirty="0">
                <a:solidFill>
                  <a:srgbClr val="000000"/>
                </a:solidFill>
                <a:latin typeface="Georgia" panose="02040502050405020303" pitchFamily="18" charset="0"/>
              </a:rPr>
              <a:t> </a:t>
            </a:r>
            <a:r>
              <a:rPr lang="de-CH" dirty="0" err="1">
                <a:solidFill>
                  <a:srgbClr val="000000"/>
                </a:solidFill>
                <a:latin typeface="Georgia" panose="02040502050405020303" pitchFamily="18" charset="0"/>
              </a:rPr>
              <a:t>of</a:t>
            </a:r>
            <a:r>
              <a:rPr lang="de-CH" dirty="0">
                <a:solidFill>
                  <a:srgbClr val="000000"/>
                </a:solidFill>
                <a:latin typeface="Georgia" panose="02040502050405020303" pitchFamily="18" charset="0"/>
              </a:rPr>
              <a:t> MNA, </a:t>
            </a:r>
          </a:p>
          <a:p>
            <a:pPr marL="82550">
              <a:defRPr/>
            </a:pPr>
            <a:r>
              <a:rPr lang="de-CH" dirty="0">
                <a:solidFill>
                  <a:srgbClr val="000000"/>
                </a:solidFill>
                <a:latin typeface="Georgia" panose="02040502050405020303" pitchFamily="18" charset="0"/>
              </a:rPr>
              <a:t>Support </a:t>
            </a:r>
            <a:r>
              <a:rPr lang="de-CH" dirty="0" err="1">
                <a:solidFill>
                  <a:srgbClr val="000000"/>
                </a:solidFill>
                <a:latin typeface="Georgia" panose="02040502050405020303" pitchFamily="18" charset="0"/>
              </a:rPr>
              <a:t>for</a:t>
            </a:r>
            <a:r>
              <a:rPr lang="de-CH" dirty="0">
                <a:solidFill>
                  <a:srgbClr val="000000"/>
                </a:solidFill>
                <a:latin typeface="Georgia" panose="02040502050405020303" pitchFamily="18" charset="0"/>
              </a:rPr>
              <a:t> </a:t>
            </a:r>
            <a:r>
              <a:rPr lang="de-CH" dirty="0" err="1">
                <a:solidFill>
                  <a:srgbClr val="000000"/>
                </a:solidFill>
                <a:latin typeface="Georgia" panose="02040502050405020303" pitchFamily="18" charset="0"/>
              </a:rPr>
              <a:t>migrants</a:t>
            </a:r>
            <a:r>
              <a:rPr lang="de-CH" dirty="0">
                <a:solidFill>
                  <a:srgbClr val="000000"/>
                </a:solidFill>
                <a:latin typeface="Georgia" panose="02040502050405020303" pitchFamily="18" charset="0"/>
              </a:rPr>
              <a:t>, parental </a:t>
            </a:r>
            <a:r>
              <a:rPr lang="de-CH" dirty="0" err="1">
                <a:solidFill>
                  <a:srgbClr val="000000"/>
                </a:solidFill>
                <a:latin typeface="Georgia" panose="02040502050405020303" pitchFamily="18" charset="0"/>
              </a:rPr>
              <a:t>consent</a:t>
            </a:r>
            <a:endParaRPr lang="de-CH" dirty="0">
              <a:solidFill>
                <a:srgbClr val="000000"/>
              </a:solidFill>
              <a:latin typeface="Georgia" panose="02040502050405020303" pitchFamily="18" charset="0"/>
            </a:endParaRPr>
          </a:p>
          <a:p>
            <a:endParaRPr lang="de-CH" sz="2000" b="1" kern="1200" dirty="0">
              <a:solidFill>
                <a:schemeClr val="tx1">
                  <a:lumMod val="20000"/>
                  <a:lumOff val="80000"/>
                </a:schemeClr>
              </a:solidFill>
              <a:latin typeface="Helvetica Neue" charset="0"/>
              <a:ea typeface="Helvetica Neue" charset="0"/>
              <a:cs typeface="Helvetica Neue" charset="0"/>
            </a:endParaRPr>
          </a:p>
        </p:txBody>
      </p:sp>
      <p:sp>
        <p:nvSpPr>
          <p:cNvPr id="4" name="Espace réservé du texte 3"/>
          <p:cNvSpPr>
            <a:spLocks noGrp="1"/>
          </p:cNvSpPr>
          <p:nvPr>
            <p:ph type="body" sz="quarter" idx="11"/>
          </p:nvPr>
        </p:nvSpPr>
        <p:spPr>
          <a:xfrm>
            <a:off x="467792" y="2116448"/>
            <a:ext cx="4366065" cy="2625104"/>
          </a:xfrm>
        </p:spPr>
        <p:txBody>
          <a:bodyPr lIns="91440" tIns="45720" rIns="91440" bIns="45720" anchor="t"/>
          <a:lstStyle/>
          <a:p>
            <a:pPr marL="0" indent="0">
              <a:buNone/>
              <a:tabLst>
                <a:tab pos="625475" algn="l"/>
              </a:tabLst>
            </a:pPr>
            <a:r>
              <a:rPr lang="de-CH" dirty="0">
                <a:latin typeface="Georgia"/>
              </a:rPr>
              <a:t>SSI </a:t>
            </a:r>
            <a:r>
              <a:rPr lang="de-CH" dirty="0" err="1">
                <a:latin typeface="Georgia"/>
              </a:rPr>
              <a:t>Switzerland</a:t>
            </a:r>
            <a:r>
              <a:rPr lang="de-CH" dirty="0">
                <a:latin typeface="Georgia"/>
              </a:rPr>
              <a:t> </a:t>
            </a:r>
            <a:r>
              <a:rPr lang="de-CH" dirty="0" err="1">
                <a:latin typeface="Georgia"/>
              </a:rPr>
              <a:t>provides</a:t>
            </a:r>
            <a:r>
              <a:rPr lang="de-CH" dirty="0">
                <a:latin typeface="Georgia"/>
              </a:rPr>
              <a:t> professional support </a:t>
            </a:r>
            <a:r>
              <a:rPr lang="de-CH" dirty="0" err="1">
                <a:latin typeface="Georgia"/>
              </a:rPr>
              <a:t>to</a:t>
            </a:r>
            <a:r>
              <a:rPr lang="de-CH" dirty="0">
                <a:latin typeface="Georgia"/>
              </a:rPr>
              <a:t> </a:t>
            </a:r>
            <a:r>
              <a:rPr lang="de-CH" dirty="0" err="1">
                <a:latin typeface="Georgia"/>
              </a:rPr>
              <a:t>children</a:t>
            </a:r>
            <a:r>
              <a:rPr lang="de-CH" dirty="0">
                <a:latin typeface="Georgia"/>
              </a:rPr>
              <a:t>, </a:t>
            </a:r>
            <a:r>
              <a:rPr lang="de-CH" dirty="0" err="1">
                <a:latin typeface="Georgia"/>
              </a:rPr>
              <a:t>their</a:t>
            </a:r>
            <a:r>
              <a:rPr lang="de-CH" dirty="0">
                <a:latin typeface="Georgia"/>
              </a:rPr>
              <a:t> </a:t>
            </a:r>
            <a:r>
              <a:rPr lang="de-CH" dirty="0" err="1">
                <a:latin typeface="Georgia"/>
              </a:rPr>
              <a:t>families</a:t>
            </a:r>
            <a:r>
              <a:rPr lang="de-CH" dirty="0">
                <a:latin typeface="Georgia"/>
              </a:rPr>
              <a:t> and </a:t>
            </a:r>
            <a:r>
              <a:rPr lang="de-CH" dirty="0" err="1">
                <a:latin typeface="Georgia"/>
              </a:rPr>
              <a:t>adults</a:t>
            </a:r>
            <a:r>
              <a:rPr lang="de-CH" dirty="0">
                <a:latin typeface="Georgia"/>
              </a:rPr>
              <a:t> in</a:t>
            </a:r>
          </a:p>
          <a:p>
            <a:pPr marL="0" indent="0">
              <a:buNone/>
              <a:tabLst>
                <a:tab pos="625475" algn="l"/>
              </a:tabLst>
            </a:pPr>
            <a:r>
              <a:rPr lang="de-CH" b="1" dirty="0">
                <a:solidFill>
                  <a:srgbClr val="2F768E"/>
                </a:solidFill>
                <a:latin typeface="Georgia"/>
              </a:rPr>
              <a:t>social and legal </a:t>
            </a:r>
            <a:r>
              <a:rPr lang="de-CH" b="1" dirty="0" err="1">
                <a:solidFill>
                  <a:srgbClr val="2F768E"/>
                </a:solidFill>
                <a:latin typeface="Georgia"/>
              </a:rPr>
              <a:t>aspects</a:t>
            </a:r>
            <a:endParaRPr lang="de-CH" b="1" dirty="0">
              <a:solidFill>
                <a:srgbClr val="2F768E"/>
              </a:solidFill>
              <a:latin typeface="Georgia"/>
            </a:endParaRPr>
          </a:p>
          <a:p>
            <a:pPr marL="0" indent="0">
              <a:buNone/>
              <a:tabLst>
                <a:tab pos="625475" algn="l"/>
              </a:tabLst>
            </a:pPr>
            <a:r>
              <a:rPr lang="de-CH" dirty="0" err="1">
                <a:latin typeface="Georgia"/>
              </a:rPr>
              <a:t>through</a:t>
            </a:r>
            <a:r>
              <a:rPr lang="de-CH" dirty="0">
                <a:latin typeface="Georgia"/>
              </a:rPr>
              <a:t> a</a:t>
            </a:r>
            <a:br>
              <a:rPr lang="de-CH" dirty="0">
                <a:latin typeface="Georgia" panose="02040502050405020303" pitchFamily="18" charset="0"/>
              </a:rPr>
            </a:br>
            <a:r>
              <a:rPr lang="de-CH" b="1" dirty="0">
                <a:solidFill>
                  <a:srgbClr val="2F768E"/>
                </a:solidFill>
                <a:latin typeface="Georgia"/>
              </a:rPr>
              <a:t>network in 120 countries.</a:t>
            </a:r>
          </a:p>
        </p:txBody>
      </p:sp>
    </p:spTree>
    <p:extLst>
      <p:ext uri="{BB962C8B-B14F-4D97-AF65-F5344CB8AC3E}">
        <p14:creationId xmlns:p14="http://schemas.microsoft.com/office/powerpoint/2010/main" val="256139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23111" y="960024"/>
            <a:ext cx="7353300" cy="553998"/>
          </a:xfrm>
          <a:prstGeom prst="rect">
            <a:avLst/>
          </a:prstGeom>
        </p:spPr>
        <p:txBody>
          <a:bodyPr wrap="square">
            <a:spAutoFit/>
          </a:bodyPr>
          <a:lstStyle/>
          <a:p>
            <a:r>
              <a:rPr lang="de-CH" sz="3000" b="1" dirty="0">
                <a:solidFill>
                  <a:srgbClr val="2F768E"/>
                </a:solidFill>
                <a:latin typeface="Georgia" panose="02040502050405020303" pitchFamily="18" charset="0"/>
              </a:rPr>
              <a:t>SSI </a:t>
            </a:r>
            <a:r>
              <a:rPr lang="de-CH" sz="3000" b="1" dirty="0" err="1">
                <a:solidFill>
                  <a:srgbClr val="2F768E"/>
                </a:solidFill>
                <a:latin typeface="Georgia" panose="02040502050405020303" pitchFamily="18" charset="0"/>
              </a:rPr>
              <a:t>Switzerland</a:t>
            </a:r>
            <a:r>
              <a:rPr lang="de-CH" sz="3000" b="1" dirty="0">
                <a:solidFill>
                  <a:srgbClr val="2F768E"/>
                </a:solidFill>
                <a:latin typeface="Georgia" panose="02040502050405020303" pitchFamily="18" charset="0"/>
              </a:rPr>
              <a:t>:</a:t>
            </a:r>
            <a:endParaRPr lang="fr-CH" sz="3000" dirty="0">
              <a:solidFill>
                <a:srgbClr val="2F768E"/>
              </a:solidFill>
              <a:latin typeface="Georgia" panose="02040502050405020303" pitchFamily="18" charset="0"/>
            </a:endParaRPr>
          </a:p>
        </p:txBody>
      </p:sp>
      <p:sp>
        <p:nvSpPr>
          <p:cNvPr id="6" name="Rectangle 5"/>
          <p:cNvSpPr/>
          <p:nvPr/>
        </p:nvSpPr>
        <p:spPr>
          <a:xfrm>
            <a:off x="2114549" y="2077162"/>
            <a:ext cx="9028035" cy="3416320"/>
          </a:xfrm>
          <a:prstGeom prst="rect">
            <a:avLst/>
          </a:prstGeom>
        </p:spPr>
        <p:txBody>
          <a:bodyPr wrap="square" lIns="91440" tIns="45720" rIns="91440" bIns="45720" anchor="t">
            <a:spAutoFit/>
          </a:bodyPr>
          <a:lstStyle/>
          <a:p>
            <a:pPr marL="685800" lvl="1" indent="-285750">
              <a:buClr>
                <a:srgbClr val="BA0000"/>
              </a:buClr>
              <a:buFont typeface="Arial" panose="020B0604020202020204" pitchFamily="34" charset="0"/>
              <a:buChar char="•"/>
              <a:defRPr/>
            </a:pPr>
            <a:r>
              <a:rPr lang="en-US" dirty="0">
                <a:solidFill>
                  <a:srgbClr val="000000"/>
                </a:solidFill>
                <a:latin typeface="Georgia"/>
                <a:cs typeface="Arial"/>
              </a:rPr>
              <a:t>serves free brief </a:t>
            </a:r>
            <a:r>
              <a:rPr lang="en-US" b="1" dirty="0">
                <a:solidFill>
                  <a:srgbClr val="000000"/>
                </a:solidFill>
                <a:latin typeface="Georgia"/>
                <a:cs typeface="Arial"/>
              </a:rPr>
              <a:t>socio-legal consultations </a:t>
            </a:r>
            <a:r>
              <a:rPr lang="en-US" dirty="0">
                <a:solidFill>
                  <a:srgbClr val="000000"/>
                </a:solidFill>
                <a:latin typeface="Georgia"/>
                <a:cs typeface="Arial"/>
              </a:rPr>
              <a:t>for individuals and professionals</a:t>
            </a:r>
          </a:p>
          <a:p>
            <a:pPr marL="400050" lvl="1">
              <a:buClr>
                <a:srgbClr val="BA0000"/>
              </a:buClr>
              <a:defRPr/>
            </a:pPr>
            <a:endParaRPr lang="fr-FR" dirty="0">
              <a:solidFill>
                <a:srgbClr val="000000"/>
              </a:solidFill>
              <a:latin typeface="Georgia" panose="02040502050405020303" pitchFamily="18" charset="0"/>
              <a:cs typeface="Arial"/>
            </a:endParaRPr>
          </a:p>
          <a:p>
            <a:pPr marL="685800" lvl="1" indent="-285750">
              <a:buClr>
                <a:srgbClr val="BA0000"/>
              </a:buClr>
              <a:buFont typeface="Arial" panose="020B0604020202020204" pitchFamily="34" charset="0"/>
              <a:buChar char="•"/>
              <a:defRPr/>
            </a:pPr>
            <a:r>
              <a:rPr lang="en-US" dirty="0">
                <a:solidFill>
                  <a:srgbClr val="000000"/>
                </a:solidFill>
                <a:latin typeface="Georgia"/>
                <a:cs typeface="Arial"/>
              </a:rPr>
              <a:t>offers fee-based </a:t>
            </a:r>
            <a:r>
              <a:rPr lang="en-US" b="1" dirty="0">
                <a:solidFill>
                  <a:srgbClr val="000000"/>
                </a:solidFill>
                <a:latin typeface="Georgia"/>
                <a:cs typeface="Arial"/>
              </a:rPr>
              <a:t>counselling</a:t>
            </a:r>
            <a:r>
              <a:rPr lang="en-US" dirty="0">
                <a:solidFill>
                  <a:srgbClr val="000000"/>
                </a:solidFill>
                <a:latin typeface="Georgia"/>
                <a:cs typeface="Arial"/>
              </a:rPr>
              <a:t>, </a:t>
            </a:r>
            <a:r>
              <a:rPr lang="en-US" b="1" dirty="0">
                <a:solidFill>
                  <a:srgbClr val="000000"/>
                </a:solidFill>
                <a:latin typeface="Georgia"/>
                <a:cs typeface="Arial"/>
              </a:rPr>
              <a:t>child advocacy </a:t>
            </a:r>
            <a:r>
              <a:rPr lang="en-US" dirty="0">
                <a:solidFill>
                  <a:srgbClr val="000000"/>
                </a:solidFill>
                <a:latin typeface="Georgia"/>
                <a:cs typeface="Arial"/>
              </a:rPr>
              <a:t>and </a:t>
            </a:r>
            <a:r>
              <a:rPr lang="en-US" b="1" dirty="0">
                <a:solidFill>
                  <a:srgbClr val="000000"/>
                </a:solidFill>
                <a:latin typeface="Georgia"/>
                <a:cs typeface="Arial"/>
              </a:rPr>
              <a:t>mediation services</a:t>
            </a:r>
          </a:p>
          <a:p>
            <a:pPr marL="400050" lvl="1">
              <a:buClr>
                <a:srgbClr val="BA0000"/>
              </a:buClr>
              <a:defRPr/>
            </a:pPr>
            <a:endParaRPr lang="fr-FR" dirty="0">
              <a:solidFill>
                <a:srgbClr val="000000"/>
              </a:solidFill>
              <a:latin typeface="Georgia" panose="02040502050405020303" pitchFamily="18" charset="0"/>
              <a:cs typeface="Arial"/>
            </a:endParaRPr>
          </a:p>
          <a:p>
            <a:pPr marL="685800" lvl="1" indent="-285750">
              <a:buClr>
                <a:srgbClr val="BA0000"/>
              </a:buClr>
              <a:buFont typeface="Arial" panose="020B0604020202020204" pitchFamily="34" charset="0"/>
              <a:buChar char="•"/>
              <a:defRPr/>
            </a:pPr>
            <a:r>
              <a:rPr lang="en-US" dirty="0">
                <a:solidFill>
                  <a:srgbClr val="000000"/>
                </a:solidFill>
                <a:latin typeface="Georgia"/>
                <a:cs typeface="Arial"/>
              </a:rPr>
              <a:t>provides paid </a:t>
            </a:r>
            <a:r>
              <a:rPr lang="en-US" b="1" dirty="0">
                <a:solidFill>
                  <a:srgbClr val="000000"/>
                </a:solidFill>
                <a:latin typeface="Georgia"/>
                <a:cs typeface="Arial"/>
              </a:rPr>
              <a:t>interventions abroad</a:t>
            </a:r>
            <a:r>
              <a:rPr lang="en-US" dirty="0">
                <a:solidFill>
                  <a:srgbClr val="000000"/>
                </a:solidFill>
                <a:latin typeface="Georgia"/>
                <a:cs typeface="Arial"/>
              </a:rPr>
              <a:t>, </a:t>
            </a:r>
            <a:r>
              <a:rPr lang="en-US" dirty="0">
                <a:solidFill>
                  <a:srgbClr val="000000"/>
                </a:solidFill>
                <a:latin typeface="Georgia"/>
                <a:ea typeface="+mn-lt"/>
                <a:cs typeface="Arial"/>
              </a:rPr>
              <a:t>f</a:t>
            </a:r>
            <a:r>
              <a:rPr lang="en-US" dirty="0">
                <a:solidFill>
                  <a:srgbClr val="000000"/>
                </a:solidFill>
                <a:latin typeface="Georgia"/>
                <a:ea typeface="+mn-lt"/>
                <a:cs typeface="+mn-lt"/>
              </a:rPr>
              <a:t>or example social reports</a:t>
            </a:r>
            <a:r>
              <a:rPr lang="en-US" dirty="0">
                <a:solidFill>
                  <a:srgbClr val="000000"/>
                </a:solidFill>
                <a:latin typeface="Georgia"/>
                <a:cs typeface="Arial"/>
              </a:rPr>
              <a:t> and assistance in obtaining documents</a:t>
            </a:r>
          </a:p>
          <a:p>
            <a:pPr marL="400050" lvl="1">
              <a:buClr>
                <a:srgbClr val="BA0000"/>
              </a:buClr>
              <a:defRPr/>
            </a:pPr>
            <a:endParaRPr lang="fr-FR" dirty="0">
              <a:solidFill>
                <a:srgbClr val="000000"/>
              </a:solidFill>
              <a:latin typeface="Georgia" panose="02040502050405020303" pitchFamily="18" charset="0"/>
              <a:cs typeface="Arial"/>
            </a:endParaRPr>
          </a:p>
          <a:p>
            <a:pPr marL="685800" lvl="1" indent="-285750">
              <a:buClr>
                <a:srgbClr val="BA0000"/>
              </a:buClr>
              <a:buFont typeface="Arial" panose="020B0604020202020204" pitchFamily="34" charset="0"/>
              <a:buChar char="•"/>
              <a:defRPr/>
            </a:pPr>
            <a:r>
              <a:rPr lang="en-US" dirty="0">
                <a:solidFill>
                  <a:srgbClr val="000000"/>
                </a:solidFill>
                <a:latin typeface="Georgia"/>
                <a:cs typeface="Arial"/>
              </a:rPr>
              <a:t>works in a </a:t>
            </a:r>
            <a:r>
              <a:rPr lang="en-US" b="1" dirty="0">
                <a:solidFill>
                  <a:srgbClr val="000000"/>
                </a:solidFill>
                <a:latin typeface="Georgia"/>
                <a:cs typeface="Arial"/>
              </a:rPr>
              <a:t>child-centered</a:t>
            </a:r>
            <a:r>
              <a:rPr lang="en-US" dirty="0">
                <a:solidFill>
                  <a:srgbClr val="000000"/>
                </a:solidFill>
                <a:latin typeface="Georgia"/>
                <a:cs typeface="Arial"/>
              </a:rPr>
              <a:t> and open manner</a:t>
            </a:r>
          </a:p>
          <a:p>
            <a:pPr marL="400050" lvl="1">
              <a:buClr>
                <a:srgbClr val="BA0000"/>
              </a:buClr>
              <a:defRPr/>
            </a:pPr>
            <a:endParaRPr lang="fr-FR" dirty="0">
              <a:solidFill>
                <a:srgbClr val="000000"/>
              </a:solidFill>
              <a:latin typeface="Georgia" panose="02040502050405020303" pitchFamily="18" charset="0"/>
              <a:cs typeface="Arial"/>
            </a:endParaRPr>
          </a:p>
          <a:p>
            <a:pPr marL="685800" lvl="1" indent="-285750">
              <a:buClr>
                <a:srgbClr val="BA0000"/>
              </a:buClr>
              <a:buFont typeface="Arial" panose="020B0604020202020204" pitchFamily="34" charset="0"/>
              <a:buChar char="•"/>
              <a:defRPr/>
            </a:pPr>
            <a:r>
              <a:rPr lang="fr-FR" dirty="0" err="1">
                <a:solidFill>
                  <a:srgbClr val="000000"/>
                </a:solidFill>
                <a:latin typeface="Georgia"/>
                <a:cs typeface="Arial"/>
              </a:rPr>
              <a:t>provides</a:t>
            </a:r>
            <a:r>
              <a:rPr lang="fr-FR" dirty="0">
                <a:solidFill>
                  <a:srgbClr val="000000"/>
                </a:solidFill>
                <a:latin typeface="Georgia"/>
                <a:cs typeface="Arial"/>
              </a:rPr>
              <a:t> </a:t>
            </a:r>
            <a:r>
              <a:rPr lang="fr-FR" b="1" dirty="0">
                <a:solidFill>
                  <a:srgbClr val="000000"/>
                </a:solidFill>
                <a:latin typeface="Georgia"/>
                <a:cs typeface="Arial"/>
              </a:rPr>
              <a:t>country-</a:t>
            </a:r>
            <a:r>
              <a:rPr lang="fr-FR" b="1" dirty="0" err="1">
                <a:solidFill>
                  <a:srgbClr val="000000"/>
                </a:solidFill>
                <a:latin typeface="Georgia"/>
                <a:cs typeface="Arial"/>
              </a:rPr>
              <a:t>specific</a:t>
            </a:r>
            <a:r>
              <a:rPr lang="fr-FR" b="1" dirty="0">
                <a:solidFill>
                  <a:srgbClr val="000000"/>
                </a:solidFill>
                <a:latin typeface="Georgia"/>
                <a:cs typeface="Arial"/>
              </a:rPr>
              <a:t> </a:t>
            </a:r>
            <a:r>
              <a:rPr lang="fr-FR" dirty="0">
                <a:solidFill>
                  <a:srgbClr val="000000"/>
                </a:solidFill>
                <a:latin typeface="Georgia"/>
                <a:cs typeface="Arial"/>
              </a:rPr>
              <a:t>information</a:t>
            </a:r>
          </a:p>
          <a:p>
            <a:pPr marL="400050" lvl="1">
              <a:buClr>
                <a:srgbClr val="BA0000"/>
              </a:buClr>
              <a:defRPr/>
            </a:pPr>
            <a:endParaRPr lang="fr-FR" dirty="0">
              <a:solidFill>
                <a:srgbClr val="000000"/>
              </a:solidFill>
              <a:latin typeface="Georgia" panose="02040502050405020303" pitchFamily="18" charset="0"/>
              <a:cs typeface="Arial"/>
            </a:endParaRPr>
          </a:p>
          <a:p>
            <a:pPr marL="685800" lvl="1" indent="-285750">
              <a:buClr>
                <a:srgbClr val="BA0000"/>
              </a:buClr>
              <a:buFont typeface="Arial" panose="020B0604020202020204" pitchFamily="34" charset="0"/>
              <a:buChar char="•"/>
              <a:defRPr/>
            </a:pPr>
            <a:r>
              <a:rPr lang="en-US" b="1" dirty="0">
                <a:solidFill>
                  <a:srgbClr val="000000"/>
                </a:solidFill>
                <a:latin typeface="Georgia"/>
                <a:cs typeface="Arial"/>
              </a:rPr>
              <a:t>forwards access </a:t>
            </a:r>
            <a:r>
              <a:rPr lang="en-US" dirty="0">
                <a:solidFill>
                  <a:srgbClr val="000000"/>
                </a:solidFill>
                <a:latin typeface="Georgia"/>
                <a:cs typeface="Arial"/>
              </a:rPr>
              <a:t>to the appropriate authorities when needed</a:t>
            </a:r>
            <a:endParaRPr lang="fr-FR" dirty="0">
              <a:solidFill>
                <a:srgbClr val="000000"/>
              </a:solidFill>
              <a:latin typeface="Georgia"/>
              <a:cs typeface="Arial"/>
            </a:endParaRPr>
          </a:p>
        </p:txBody>
      </p:sp>
    </p:spTree>
    <p:extLst>
      <p:ext uri="{BB962C8B-B14F-4D97-AF65-F5344CB8AC3E}">
        <p14:creationId xmlns:p14="http://schemas.microsoft.com/office/powerpoint/2010/main" val="92921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1602048" y="875900"/>
            <a:ext cx="9378868" cy="523220"/>
          </a:xfrm>
          <a:prstGeom prst="rect">
            <a:avLst/>
          </a:prstGeom>
          <a:effectLst/>
        </p:spPr>
        <p:txBody>
          <a:bodyPr wrap="square">
            <a:spAutoFit/>
          </a:bodyPr>
          <a:lstStyle/>
          <a:p>
            <a:r>
              <a:rPr lang="de-CH" sz="2800" b="1" dirty="0">
                <a:solidFill>
                  <a:srgbClr val="2F768E"/>
                </a:solidFill>
                <a:latin typeface="Georgia" panose="02040502050405020303" pitchFamily="18" charset="0"/>
                <a:cs typeface="Arial" pitchFamily="34" charset="0"/>
              </a:rPr>
              <a:t> Transnational Services: Areas </a:t>
            </a:r>
            <a:r>
              <a:rPr lang="de-CH" sz="2800" b="1" dirty="0" err="1">
                <a:solidFill>
                  <a:srgbClr val="2F768E"/>
                </a:solidFill>
                <a:latin typeface="Georgia" panose="02040502050405020303" pitchFamily="18" charset="0"/>
                <a:cs typeface="Arial" pitchFamily="34" charset="0"/>
              </a:rPr>
              <a:t>of</a:t>
            </a:r>
            <a:r>
              <a:rPr lang="de-CH" sz="2800" b="1" dirty="0">
                <a:solidFill>
                  <a:srgbClr val="2F768E"/>
                </a:solidFill>
                <a:latin typeface="Georgia" panose="02040502050405020303" pitchFamily="18" charset="0"/>
                <a:cs typeface="Arial" pitchFamily="34" charset="0"/>
              </a:rPr>
              <a:t> </a:t>
            </a:r>
            <a:r>
              <a:rPr lang="de-CH" sz="2800" b="1" dirty="0" err="1">
                <a:solidFill>
                  <a:srgbClr val="2F768E"/>
                </a:solidFill>
                <a:latin typeface="Georgia" panose="02040502050405020303" pitchFamily="18" charset="0"/>
                <a:cs typeface="Arial" pitchFamily="34" charset="0"/>
              </a:rPr>
              <a:t>intervention</a:t>
            </a:r>
            <a:endParaRPr lang="fr-CH" sz="2800" b="1" dirty="0">
              <a:solidFill>
                <a:srgbClr val="2F768E"/>
              </a:solidFill>
              <a:latin typeface="Georgia" panose="02040502050405020303" pitchFamily="18" charset="0"/>
            </a:endParaRPr>
          </a:p>
        </p:txBody>
      </p:sp>
      <p:sp>
        <p:nvSpPr>
          <p:cNvPr id="4" name="Abgerundetes Rechteck 23"/>
          <p:cNvSpPr/>
          <p:nvPr/>
        </p:nvSpPr>
        <p:spPr>
          <a:xfrm>
            <a:off x="962856" y="1660068"/>
            <a:ext cx="2681049" cy="1325086"/>
          </a:xfrm>
          <a:prstGeom prst="roundRect">
            <a:avLst/>
          </a:prstGeom>
          <a:solidFill>
            <a:srgbClr val="62868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2545" lvl="1" algn="ctr">
              <a:buClr>
                <a:srgbClr val="BA0000"/>
              </a:buClr>
              <a:defRPr/>
            </a:pPr>
            <a:r>
              <a:rPr lang="de-CH" sz="2000" b="1" dirty="0">
                <a:solidFill>
                  <a:schemeClr val="tx1">
                    <a:lumMod val="20000"/>
                    <a:lumOff val="80000"/>
                  </a:schemeClr>
                </a:solidFill>
                <a:latin typeface="Georgia"/>
                <a:cs typeface="Arial"/>
              </a:rPr>
              <a:t>International </a:t>
            </a:r>
            <a:r>
              <a:rPr lang="de-CH" sz="2000" b="1" dirty="0" err="1">
                <a:solidFill>
                  <a:schemeClr val="tx1">
                    <a:lumMod val="20000"/>
                    <a:lumOff val="80000"/>
                  </a:schemeClr>
                </a:solidFill>
                <a:latin typeface="Georgia"/>
                <a:cs typeface="Arial"/>
              </a:rPr>
              <a:t>child</a:t>
            </a:r>
            <a:r>
              <a:rPr lang="de-CH" sz="2000" b="1" dirty="0">
                <a:solidFill>
                  <a:schemeClr val="tx1">
                    <a:lumMod val="20000"/>
                    <a:lumOff val="80000"/>
                  </a:schemeClr>
                </a:solidFill>
                <a:latin typeface="Georgia"/>
                <a:cs typeface="Arial"/>
              </a:rPr>
              <a:t> </a:t>
            </a:r>
            <a:r>
              <a:rPr lang="de-CH" sz="2000" b="1" dirty="0" err="1">
                <a:solidFill>
                  <a:schemeClr val="tx1">
                    <a:lumMod val="20000"/>
                    <a:lumOff val="80000"/>
                  </a:schemeClr>
                </a:solidFill>
                <a:latin typeface="Georgia"/>
                <a:cs typeface="Arial"/>
              </a:rPr>
              <a:t>protection</a:t>
            </a:r>
            <a:endParaRPr lang="de-CH" sz="2000" b="1" dirty="0">
              <a:solidFill>
                <a:schemeClr val="tx1">
                  <a:lumMod val="20000"/>
                  <a:lumOff val="80000"/>
                </a:schemeClr>
              </a:solidFill>
              <a:latin typeface="Georgia"/>
              <a:cs typeface="Arial"/>
            </a:endParaRPr>
          </a:p>
        </p:txBody>
      </p:sp>
      <p:sp>
        <p:nvSpPr>
          <p:cNvPr id="5" name="Abgerundetes Rechteck 18"/>
          <p:cNvSpPr/>
          <p:nvPr/>
        </p:nvSpPr>
        <p:spPr>
          <a:xfrm>
            <a:off x="4465476" y="1715631"/>
            <a:ext cx="2681049" cy="1325086"/>
          </a:xfrm>
          <a:prstGeom prst="roundRect">
            <a:avLst/>
          </a:prstGeom>
          <a:solidFill>
            <a:srgbClr val="78AA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2545" lvl="1" algn="ctr">
              <a:buClr>
                <a:srgbClr val="BA0000"/>
              </a:buClr>
              <a:defRPr/>
            </a:pPr>
            <a:r>
              <a:rPr lang="de-CH" sz="2000" b="1" dirty="0">
                <a:solidFill>
                  <a:schemeClr val="tx1">
                    <a:lumMod val="20000"/>
                    <a:lumOff val="80000"/>
                  </a:schemeClr>
                </a:solidFill>
                <a:latin typeface="Georgia"/>
                <a:cs typeface="Arial"/>
              </a:rPr>
              <a:t>Adult </a:t>
            </a:r>
            <a:r>
              <a:rPr lang="de-CH" sz="2000" b="1" dirty="0" err="1">
                <a:solidFill>
                  <a:schemeClr val="tx1">
                    <a:lumMod val="20000"/>
                    <a:lumOff val="80000"/>
                  </a:schemeClr>
                </a:solidFill>
                <a:latin typeface="Georgia"/>
                <a:cs typeface="Arial"/>
              </a:rPr>
              <a:t>protection</a:t>
            </a:r>
            <a:endParaRPr lang="de-CH" sz="2000" b="1" dirty="0">
              <a:solidFill>
                <a:schemeClr val="tx1">
                  <a:lumMod val="20000"/>
                  <a:lumOff val="80000"/>
                </a:schemeClr>
              </a:solidFill>
              <a:latin typeface="Georgia"/>
              <a:cs typeface="Arial"/>
            </a:endParaRPr>
          </a:p>
        </p:txBody>
      </p:sp>
      <p:sp>
        <p:nvSpPr>
          <p:cNvPr id="6" name="Abgerundetes Rechteck 22"/>
          <p:cNvSpPr/>
          <p:nvPr/>
        </p:nvSpPr>
        <p:spPr>
          <a:xfrm>
            <a:off x="7919381" y="1700751"/>
            <a:ext cx="2682000" cy="1324800"/>
          </a:xfrm>
          <a:prstGeom prst="roundRect">
            <a:avLst/>
          </a:prstGeom>
          <a:solidFill>
            <a:srgbClr val="62868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2545" lvl="1" algn="ctr">
              <a:buClr>
                <a:srgbClr val="BA0000"/>
              </a:buClr>
              <a:defRPr/>
            </a:pPr>
            <a:r>
              <a:rPr lang="fr-CH" sz="2000" b="1" dirty="0">
                <a:solidFill>
                  <a:schemeClr val="tx1">
                    <a:lumMod val="20000"/>
                    <a:lumOff val="80000"/>
                  </a:schemeClr>
                </a:solidFill>
                <a:latin typeface="Georgia"/>
                <a:cs typeface="Arial"/>
              </a:rPr>
              <a:t>Parental </a:t>
            </a:r>
            <a:r>
              <a:rPr lang="fr-CH" sz="2000" b="1" dirty="0" err="1">
                <a:solidFill>
                  <a:schemeClr val="tx1">
                    <a:lumMod val="20000"/>
                    <a:lumOff val="80000"/>
                  </a:schemeClr>
                </a:solidFill>
                <a:latin typeface="Georgia"/>
                <a:cs typeface="Arial"/>
              </a:rPr>
              <a:t>child</a:t>
            </a:r>
            <a:r>
              <a:rPr lang="fr-CH" sz="2000" b="1" dirty="0">
                <a:solidFill>
                  <a:schemeClr val="tx1">
                    <a:lumMod val="20000"/>
                    <a:lumOff val="80000"/>
                  </a:schemeClr>
                </a:solidFill>
                <a:latin typeface="Georgia"/>
                <a:cs typeface="Arial"/>
              </a:rPr>
              <a:t> abduction</a:t>
            </a:r>
          </a:p>
        </p:txBody>
      </p:sp>
      <p:sp>
        <p:nvSpPr>
          <p:cNvPr id="7" name="Abgerundetes Rechteck 21"/>
          <p:cNvSpPr/>
          <p:nvPr/>
        </p:nvSpPr>
        <p:spPr>
          <a:xfrm>
            <a:off x="961905" y="3309285"/>
            <a:ext cx="2682000" cy="1324800"/>
          </a:xfrm>
          <a:prstGeom prst="roundRect">
            <a:avLst/>
          </a:prstGeom>
          <a:solidFill>
            <a:srgbClr val="78AA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lvl="1" algn="ctr">
              <a:buClr>
                <a:srgbClr val="BA0000"/>
              </a:buClr>
              <a:defRPr/>
            </a:pPr>
            <a:endParaRPr lang="de-CH" b="1" dirty="0">
              <a:solidFill>
                <a:srgbClr val="000000"/>
              </a:solidFill>
              <a:latin typeface="Georgia" panose="02040502050405020303" pitchFamily="18" charset="0"/>
              <a:cs typeface="Arial" pitchFamily="34" charset="0"/>
            </a:endParaRPr>
          </a:p>
          <a:p>
            <a:pPr marL="42545" lvl="1" algn="ctr">
              <a:buClr>
                <a:srgbClr val="BA0000"/>
              </a:buClr>
              <a:defRPr/>
            </a:pPr>
            <a:r>
              <a:rPr lang="fr-CH" sz="2000" b="1" dirty="0">
                <a:solidFill>
                  <a:schemeClr val="tx1">
                    <a:lumMod val="20000"/>
                    <a:lumOff val="80000"/>
                  </a:schemeClr>
                </a:solidFill>
                <a:latin typeface="Georgia"/>
                <a:cs typeface="Arial"/>
              </a:rPr>
              <a:t>Counseling for binational couples</a:t>
            </a:r>
          </a:p>
          <a:p>
            <a:pPr marL="42545" lvl="1" algn="ctr">
              <a:buClr>
                <a:srgbClr val="BA0000"/>
              </a:buClr>
              <a:defRPr/>
            </a:pPr>
            <a:r>
              <a:rPr lang="de-CH" sz="2000" b="1" dirty="0">
                <a:solidFill>
                  <a:schemeClr val="tx1">
                    <a:lumMod val="20000"/>
                    <a:lumOff val="80000"/>
                  </a:schemeClr>
                </a:solidFill>
                <a:latin typeface="Georgia"/>
                <a:cs typeface="Arial"/>
              </a:rPr>
              <a:t> </a:t>
            </a:r>
          </a:p>
        </p:txBody>
      </p:sp>
      <p:sp>
        <p:nvSpPr>
          <p:cNvPr id="8" name="Abgerundetes Rechteck 20"/>
          <p:cNvSpPr/>
          <p:nvPr/>
        </p:nvSpPr>
        <p:spPr>
          <a:xfrm>
            <a:off x="4465477" y="3309285"/>
            <a:ext cx="2681048" cy="1324800"/>
          </a:xfrm>
          <a:prstGeom prst="roundRect">
            <a:avLst/>
          </a:prstGeom>
          <a:solidFill>
            <a:srgbClr val="62868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2545" lvl="1" algn="ctr">
              <a:buClr>
                <a:srgbClr val="BA0000"/>
              </a:buClr>
              <a:defRPr/>
            </a:pPr>
            <a:r>
              <a:rPr lang="de-CH" sz="2000" b="1" dirty="0">
                <a:solidFill>
                  <a:schemeClr val="tx1">
                    <a:lumMod val="20000"/>
                    <a:lumOff val="80000"/>
                  </a:schemeClr>
                </a:solidFill>
                <a:latin typeface="Georgia"/>
                <a:cs typeface="Arial"/>
              </a:rPr>
              <a:t>International </a:t>
            </a:r>
            <a:r>
              <a:rPr lang="de-CH" sz="2000" b="1" dirty="0" err="1">
                <a:solidFill>
                  <a:schemeClr val="tx1">
                    <a:lumMod val="20000"/>
                    <a:lumOff val="80000"/>
                  </a:schemeClr>
                </a:solidFill>
                <a:latin typeface="Georgia"/>
                <a:cs typeface="Arial"/>
              </a:rPr>
              <a:t>adoption</a:t>
            </a:r>
            <a:endParaRPr lang="de-DE" sz="2000" b="1" dirty="0">
              <a:solidFill>
                <a:schemeClr val="tx1">
                  <a:lumMod val="20000"/>
                  <a:lumOff val="80000"/>
                </a:schemeClr>
              </a:solidFill>
              <a:latin typeface="Georgia"/>
              <a:cs typeface="Arial"/>
            </a:endParaRPr>
          </a:p>
        </p:txBody>
      </p:sp>
      <p:sp>
        <p:nvSpPr>
          <p:cNvPr id="9" name="Abgerundetes Rechteck 24"/>
          <p:cNvSpPr/>
          <p:nvPr/>
        </p:nvSpPr>
        <p:spPr>
          <a:xfrm>
            <a:off x="7968097" y="3309285"/>
            <a:ext cx="2682000" cy="1324800"/>
          </a:xfrm>
          <a:prstGeom prst="roundRect">
            <a:avLst/>
          </a:prstGeom>
          <a:solidFill>
            <a:srgbClr val="78AA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2545" lvl="1" algn="ctr">
              <a:buClr>
                <a:srgbClr val="BA0000"/>
              </a:buClr>
              <a:defRPr/>
            </a:pPr>
            <a:r>
              <a:rPr lang="fr-CH" sz="2000" b="1" dirty="0" err="1">
                <a:solidFill>
                  <a:schemeClr val="tx1">
                    <a:lumMod val="20000"/>
                    <a:lumOff val="80000"/>
                  </a:schemeClr>
                </a:solidFill>
                <a:latin typeface="Georgia"/>
                <a:cs typeface="Arial"/>
              </a:rPr>
              <a:t>Search</a:t>
            </a:r>
            <a:r>
              <a:rPr lang="fr-CH" sz="2000" b="1" dirty="0">
                <a:solidFill>
                  <a:schemeClr val="tx1">
                    <a:lumMod val="20000"/>
                    <a:lumOff val="80000"/>
                  </a:schemeClr>
                </a:solidFill>
                <a:latin typeface="Georgia"/>
                <a:cs typeface="Arial"/>
              </a:rPr>
              <a:t> for </a:t>
            </a:r>
            <a:r>
              <a:rPr lang="fr-CH" sz="2000" b="1" dirty="0" err="1">
                <a:solidFill>
                  <a:schemeClr val="tx1">
                    <a:lumMod val="20000"/>
                    <a:lumOff val="80000"/>
                  </a:schemeClr>
                </a:solidFill>
                <a:latin typeface="Georgia"/>
                <a:cs typeface="Arial"/>
              </a:rPr>
              <a:t>origin</a:t>
            </a:r>
            <a:endParaRPr lang="fr-CH" sz="2000" b="1" dirty="0">
              <a:solidFill>
                <a:schemeClr val="tx1">
                  <a:lumMod val="20000"/>
                  <a:lumOff val="80000"/>
                </a:schemeClr>
              </a:solidFill>
              <a:latin typeface="Georgia"/>
              <a:cs typeface="Arial"/>
            </a:endParaRPr>
          </a:p>
        </p:txBody>
      </p:sp>
      <p:sp>
        <p:nvSpPr>
          <p:cNvPr id="12" name="Abgerundetes Rechteck 18"/>
          <p:cNvSpPr/>
          <p:nvPr/>
        </p:nvSpPr>
        <p:spPr>
          <a:xfrm>
            <a:off x="4465476" y="5065813"/>
            <a:ext cx="2682000" cy="1324800"/>
          </a:xfrm>
          <a:prstGeom prst="roundRect">
            <a:avLst/>
          </a:prstGeom>
          <a:solidFill>
            <a:srgbClr val="78AA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2545" lvl="1" algn="ctr">
              <a:buClr>
                <a:srgbClr val="BA0000"/>
              </a:buClr>
              <a:defRPr/>
            </a:pPr>
            <a:r>
              <a:rPr lang="fr-CH" sz="2000" b="1" dirty="0" err="1">
                <a:solidFill>
                  <a:schemeClr val="tx1">
                    <a:lumMod val="20000"/>
                    <a:lumOff val="80000"/>
                  </a:schemeClr>
                </a:solidFill>
                <a:latin typeface="Georgia"/>
                <a:cs typeface="Arial"/>
              </a:rPr>
              <a:t>Representation</a:t>
            </a:r>
            <a:r>
              <a:rPr lang="fr-CH" sz="2000" b="1" dirty="0">
                <a:solidFill>
                  <a:schemeClr val="tx1">
                    <a:lumMod val="20000"/>
                    <a:lumOff val="80000"/>
                  </a:schemeClr>
                </a:solidFill>
                <a:latin typeface="Georgia"/>
                <a:cs typeface="Arial"/>
              </a:rPr>
              <a:t> of </a:t>
            </a:r>
            <a:r>
              <a:rPr lang="fr-CH" sz="2000" b="1" dirty="0" err="1">
                <a:solidFill>
                  <a:schemeClr val="tx1">
                    <a:lumMod val="20000"/>
                    <a:lumOff val="80000"/>
                  </a:schemeClr>
                </a:solidFill>
                <a:latin typeface="Georgia"/>
                <a:cs typeface="Arial"/>
              </a:rPr>
              <a:t>children</a:t>
            </a:r>
            <a:endParaRPr lang="fr-CH" sz="2000" b="1" dirty="0">
              <a:solidFill>
                <a:schemeClr val="tx1">
                  <a:lumMod val="20000"/>
                  <a:lumOff val="80000"/>
                </a:schemeClr>
              </a:solidFill>
              <a:latin typeface="Georgia"/>
              <a:cs typeface="Arial"/>
            </a:endParaRPr>
          </a:p>
        </p:txBody>
      </p:sp>
      <p:sp>
        <p:nvSpPr>
          <p:cNvPr id="13" name="Abgerundetes Rechteck 20"/>
          <p:cNvSpPr/>
          <p:nvPr/>
        </p:nvSpPr>
        <p:spPr>
          <a:xfrm>
            <a:off x="962855" y="5002314"/>
            <a:ext cx="2682000" cy="1324800"/>
          </a:xfrm>
          <a:prstGeom prst="roundRect">
            <a:avLst/>
          </a:prstGeom>
          <a:solidFill>
            <a:srgbClr val="62868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2545" lvl="1" algn="ctr">
              <a:buClr>
                <a:srgbClr val="BA0000"/>
              </a:buClr>
              <a:defRPr/>
            </a:pPr>
            <a:r>
              <a:rPr lang="fr-CH" sz="2000" b="1" dirty="0" err="1">
                <a:solidFill>
                  <a:schemeClr val="tx1">
                    <a:lumMod val="20000"/>
                    <a:lumOff val="80000"/>
                  </a:schemeClr>
                </a:solidFill>
                <a:latin typeface="Georgia"/>
                <a:cs typeface="Arial"/>
              </a:rPr>
              <a:t>Unaccompanied</a:t>
            </a:r>
            <a:r>
              <a:rPr lang="fr-CH" sz="2000" b="1" dirty="0">
                <a:solidFill>
                  <a:schemeClr val="tx1">
                    <a:lumMod val="20000"/>
                    <a:lumOff val="80000"/>
                  </a:schemeClr>
                </a:solidFill>
                <a:latin typeface="Georgia"/>
                <a:cs typeface="Arial"/>
              </a:rPr>
              <a:t> minors</a:t>
            </a:r>
          </a:p>
        </p:txBody>
      </p:sp>
      <p:sp>
        <p:nvSpPr>
          <p:cNvPr id="14" name="Abgerundetes Rechteck 20"/>
          <p:cNvSpPr/>
          <p:nvPr/>
        </p:nvSpPr>
        <p:spPr>
          <a:xfrm>
            <a:off x="7919381" y="5065813"/>
            <a:ext cx="2682000" cy="1324800"/>
          </a:xfrm>
          <a:prstGeom prst="roundRect">
            <a:avLst/>
          </a:prstGeom>
          <a:solidFill>
            <a:srgbClr val="62868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2545" lvl="1" algn="ctr">
              <a:buClr>
                <a:srgbClr val="BA0000"/>
              </a:buClr>
              <a:defRPr/>
            </a:pPr>
            <a:r>
              <a:rPr lang="en-US" sz="2000" b="1" dirty="0">
                <a:solidFill>
                  <a:schemeClr val="tx1">
                    <a:lumMod val="20000"/>
                    <a:lumOff val="80000"/>
                  </a:schemeClr>
                </a:solidFill>
                <a:latin typeface="Georgia"/>
                <a:cs typeface="Arial"/>
              </a:rPr>
              <a:t>Parental responsibilities, rights and duties</a:t>
            </a:r>
          </a:p>
        </p:txBody>
      </p:sp>
    </p:spTree>
    <p:extLst>
      <p:ext uri="{BB962C8B-B14F-4D97-AF65-F5344CB8AC3E}">
        <p14:creationId xmlns:p14="http://schemas.microsoft.com/office/powerpoint/2010/main" val="2143809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087749" y="1591372"/>
            <a:ext cx="9843350" cy="3992416"/>
          </a:xfrm>
        </p:spPr>
        <p:txBody>
          <a:bodyPr lIns="91440" tIns="45720" rIns="91440" bIns="45720" anchor="t"/>
          <a:lstStyle/>
          <a:p>
            <a:pPr>
              <a:buFont typeface="Arial" panose="020B0604020202020204" pitchFamily="34" charset="0"/>
              <a:buChar char="•"/>
            </a:pPr>
            <a:r>
              <a:rPr lang="fr-CH" sz="2000" dirty="0"/>
              <a:t> </a:t>
            </a:r>
            <a:r>
              <a:rPr lang="fr-CH" sz="2000" b="1" dirty="0" err="1">
                <a:latin typeface="Georgia"/>
              </a:rPr>
              <a:t>Request</a:t>
            </a:r>
            <a:r>
              <a:rPr lang="fr-CH" sz="2000" b="1" dirty="0">
                <a:latin typeface="Georgia"/>
              </a:rPr>
              <a:t> </a:t>
            </a:r>
            <a:r>
              <a:rPr lang="fr-CH" sz="2000" dirty="0">
                <a:latin typeface="Georgia"/>
              </a:rPr>
              <a:t>to the</a:t>
            </a:r>
            <a:r>
              <a:rPr lang="fr-CH" dirty="0">
                <a:latin typeface="Georgia"/>
              </a:rPr>
              <a:t> SSI</a:t>
            </a:r>
          </a:p>
          <a:p>
            <a:pPr marL="0" indent="0">
              <a:buNone/>
            </a:pPr>
            <a:endParaRPr lang="fr-CH" dirty="0">
              <a:latin typeface="Georgia" panose="02040502050405020303" pitchFamily="18" charset="0"/>
            </a:endParaRPr>
          </a:p>
          <a:p>
            <a:pPr>
              <a:buFont typeface="Arial" panose="020B0604020202020204" pitchFamily="34" charset="0"/>
              <a:buChar char="•"/>
            </a:pPr>
            <a:r>
              <a:rPr lang="fr-CH" dirty="0">
                <a:latin typeface="Georgia"/>
              </a:rPr>
              <a:t> </a:t>
            </a:r>
            <a:r>
              <a:rPr lang="fr-CH" b="1" dirty="0">
                <a:latin typeface="Georgia"/>
              </a:rPr>
              <a:t>Initial consultation: </a:t>
            </a:r>
            <a:r>
              <a:rPr lang="fr-CH" dirty="0" err="1">
                <a:latin typeface="Georgia"/>
              </a:rPr>
              <a:t>determine</a:t>
            </a:r>
            <a:r>
              <a:rPr lang="fr-CH" dirty="0">
                <a:latin typeface="Georgia"/>
              </a:rPr>
              <a:t> </a:t>
            </a:r>
            <a:r>
              <a:rPr lang="fr-CH" dirty="0" err="1">
                <a:latin typeface="Georgia"/>
              </a:rPr>
              <a:t>wether</a:t>
            </a:r>
            <a:r>
              <a:rPr lang="fr-CH" dirty="0">
                <a:latin typeface="Georgia"/>
              </a:rPr>
              <a:t> SSI can support the </a:t>
            </a:r>
            <a:r>
              <a:rPr lang="fr-CH" dirty="0" err="1">
                <a:latin typeface="Georgia"/>
              </a:rPr>
              <a:t>request</a:t>
            </a:r>
            <a:r>
              <a:rPr lang="fr-CH" dirty="0">
                <a:latin typeface="Georgia"/>
              </a:rPr>
              <a:t>: </a:t>
            </a:r>
            <a:r>
              <a:rPr lang="fr-CH" dirty="0" err="1">
                <a:latin typeface="Georgia"/>
              </a:rPr>
              <a:t>factual</a:t>
            </a:r>
            <a:r>
              <a:rPr lang="fr-CH" dirty="0">
                <a:latin typeface="Georgia"/>
              </a:rPr>
              <a:t> </a:t>
            </a:r>
            <a:r>
              <a:rPr lang="fr-CH" dirty="0" err="1">
                <a:latin typeface="Georgia"/>
              </a:rPr>
              <a:t>und</a:t>
            </a:r>
            <a:r>
              <a:rPr lang="fr-CH" dirty="0">
                <a:latin typeface="Georgia"/>
              </a:rPr>
              <a:t> </a:t>
            </a:r>
            <a:r>
              <a:rPr lang="fr-CH" dirty="0" err="1">
                <a:latin typeface="Georgia"/>
              </a:rPr>
              <a:t>legal</a:t>
            </a:r>
            <a:r>
              <a:rPr lang="fr-CH" dirty="0">
                <a:latin typeface="Georgia"/>
              </a:rPr>
              <a:t> situation, international </a:t>
            </a:r>
            <a:r>
              <a:rPr lang="fr-CH" dirty="0" err="1">
                <a:latin typeface="Georgia"/>
              </a:rPr>
              <a:t>agreements</a:t>
            </a:r>
            <a:r>
              <a:rPr lang="fr-CH" dirty="0">
                <a:latin typeface="Georgia"/>
              </a:rPr>
              <a:t>, network </a:t>
            </a:r>
            <a:r>
              <a:rPr lang="fr-CH" dirty="0" err="1">
                <a:latin typeface="Georgia"/>
              </a:rPr>
              <a:t>partners</a:t>
            </a:r>
            <a:endParaRPr lang="fr-CH" dirty="0">
              <a:latin typeface="Georgia"/>
            </a:endParaRPr>
          </a:p>
          <a:p>
            <a:pPr marL="0" indent="0">
              <a:buNone/>
            </a:pPr>
            <a:endParaRPr lang="fr-CH" dirty="0">
              <a:latin typeface="Georgia" panose="02040502050405020303" pitchFamily="18" charset="0"/>
            </a:endParaRPr>
          </a:p>
          <a:p>
            <a:pPr>
              <a:buFont typeface="Arial" panose="020B0604020202020204" pitchFamily="34" charset="0"/>
              <a:buChar char="•"/>
            </a:pPr>
            <a:r>
              <a:rPr lang="fr-CH" b="1" dirty="0">
                <a:latin typeface="Georgia"/>
              </a:rPr>
              <a:t> Registration of the case</a:t>
            </a:r>
          </a:p>
          <a:p>
            <a:pPr marL="0" indent="0">
              <a:buNone/>
            </a:pPr>
            <a:endParaRPr lang="fr-CH" b="1" dirty="0">
              <a:latin typeface="Georgia" panose="02040502050405020303" pitchFamily="18" charset="0"/>
            </a:endParaRPr>
          </a:p>
          <a:p>
            <a:pPr>
              <a:buFont typeface="Arial" panose="020B0604020202020204" pitchFamily="34" charset="0"/>
              <a:buChar char="•"/>
            </a:pPr>
            <a:r>
              <a:rPr lang="fr-CH" dirty="0">
                <a:latin typeface="Georgia"/>
              </a:rPr>
              <a:t> </a:t>
            </a:r>
            <a:r>
              <a:rPr lang="fr-CH" b="1" dirty="0">
                <a:latin typeface="Georgia"/>
              </a:rPr>
              <a:t>Intervention </a:t>
            </a:r>
            <a:r>
              <a:rPr lang="fr-CH" b="1" dirty="0" err="1">
                <a:latin typeface="Georgia"/>
              </a:rPr>
              <a:t>abroad</a:t>
            </a:r>
            <a:r>
              <a:rPr lang="fr-CH" b="1" dirty="0">
                <a:latin typeface="Georgia"/>
              </a:rPr>
              <a:t> </a:t>
            </a:r>
            <a:r>
              <a:rPr lang="fr-CH" dirty="0">
                <a:latin typeface="Georgia"/>
              </a:rPr>
              <a:t>(</a:t>
            </a:r>
            <a:r>
              <a:rPr lang="fr-CH" dirty="0" err="1">
                <a:latin typeface="Georgia"/>
              </a:rPr>
              <a:t>through</a:t>
            </a:r>
            <a:r>
              <a:rPr lang="fr-CH" dirty="0">
                <a:latin typeface="Georgia"/>
              </a:rPr>
              <a:t> network </a:t>
            </a:r>
            <a:r>
              <a:rPr lang="fr-CH" dirty="0" err="1">
                <a:latin typeface="Georgia"/>
              </a:rPr>
              <a:t>partners</a:t>
            </a:r>
            <a:r>
              <a:rPr lang="fr-CH" dirty="0">
                <a:latin typeface="Georgia"/>
              </a:rPr>
              <a:t>)</a:t>
            </a:r>
          </a:p>
          <a:p>
            <a:pPr marL="0" indent="0">
              <a:buNone/>
            </a:pPr>
            <a:endParaRPr lang="fr-CH" b="1" dirty="0">
              <a:latin typeface="Georgia" panose="02040502050405020303" pitchFamily="18" charset="0"/>
            </a:endParaRPr>
          </a:p>
          <a:p>
            <a:pPr>
              <a:buFont typeface="Arial" panose="020B0604020202020204" pitchFamily="34" charset="0"/>
              <a:buChar char="•"/>
            </a:pPr>
            <a:r>
              <a:rPr lang="fr-CH" dirty="0">
                <a:latin typeface="Georgia"/>
              </a:rPr>
              <a:t> </a:t>
            </a:r>
            <a:r>
              <a:rPr lang="fr-CH" b="1" dirty="0">
                <a:latin typeface="Georgia"/>
              </a:rPr>
              <a:t>Regular meetings </a:t>
            </a:r>
          </a:p>
          <a:p>
            <a:pPr marL="0" indent="0">
              <a:buNone/>
            </a:pPr>
            <a:endParaRPr lang="fr-CH" b="1" dirty="0">
              <a:latin typeface="Georgia" panose="02040502050405020303" pitchFamily="18" charset="0"/>
            </a:endParaRPr>
          </a:p>
          <a:p>
            <a:pPr>
              <a:buFont typeface="Arial" panose="020B0604020202020204" pitchFamily="34" charset="0"/>
              <a:buChar char="•"/>
            </a:pPr>
            <a:r>
              <a:rPr lang="fr-CH" dirty="0">
                <a:latin typeface="Georgia"/>
              </a:rPr>
              <a:t> </a:t>
            </a:r>
            <a:r>
              <a:rPr lang="fr-CH" b="1" dirty="0">
                <a:latin typeface="Georgia"/>
              </a:rPr>
              <a:t>Case </a:t>
            </a:r>
            <a:r>
              <a:rPr lang="fr-CH" b="1">
                <a:latin typeface="Georgia"/>
              </a:rPr>
              <a:t>closure </a:t>
            </a:r>
            <a:r>
              <a:rPr lang="fr-CH">
                <a:latin typeface="Georgia"/>
              </a:rPr>
              <a:t>and </a:t>
            </a:r>
            <a:r>
              <a:rPr lang="fr-CH" err="1">
                <a:latin typeface="Georgia"/>
              </a:rPr>
              <a:t>invoicing</a:t>
            </a:r>
            <a:endParaRPr lang="fr-CH">
              <a:latin typeface="Georgia"/>
            </a:endParaRPr>
          </a:p>
        </p:txBody>
      </p:sp>
      <p:sp>
        <p:nvSpPr>
          <p:cNvPr id="3" name="Espace réservé du texte 2"/>
          <p:cNvSpPr>
            <a:spLocks noGrp="1"/>
          </p:cNvSpPr>
          <p:nvPr>
            <p:ph type="body" sz="quarter" idx="11"/>
          </p:nvPr>
        </p:nvSpPr>
        <p:spPr>
          <a:xfrm>
            <a:off x="1332380" y="815920"/>
            <a:ext cx="8072708" cy="579585"/>
          </a:xfrm>
        </p:spPr>
        <p:txBody>
          <a:bodyPr lIns="0" tIns="0" rIns="0" bIns="0" anchor="t">
            <a:normAutofit/>
          </a:bodyPr>
          <a:lstStyle/>
          <a:p>
            <a:r>
              <a:rPr lang="fr-CH" sz="2800" dirty="0" err="1">
                <a:solidFill>
                  <a:srgbClr val="C00000"/>
                </a:solidFill>
                <a:latin typeface="Georgia"/>
                <a:ea typeface="ＭＳ Ｐゴシック"/>
                <a:cs typeface="Arial"/>
              </a:rPr>
              <a:t>Working</a:t>
            </a:r>
            <a:r>
              <a:rPr lang="fr-CH" sz="2800" dirty="0">
                <a:solidFill>
                  <a:srgbClr val="C00000"/>
                </a:solidFill>
                <a:latin typeface="Georgia"/>
                <a:ea typeface="ＭＳ Ｐゴシック"/>
                <a:cs typeface="Arial"/>
              </a:rPr>
              <a:t> </a:t>
            </a:r>
            <a:r>
              <a:rPr lang="fr-CH" sz="2800" dirty="0" err="1">
                <a:solidFill>
                  <a:srgbClr val="C00000"/>
                </a:solidFill>
                <a:latin typeface="Georgia"/>
                <a:ea typeface="ＭＳ Ｐゴシック"/>
                <a:cs typeface="Arial"/>
              </a:rPr>
              <a:t>method</a:t>
            </a:r>
            <a:r>
              <a:rPr lang="fr-CH" sz="2800" dirty="0">
                <a:solidFill>
                  <a:srgbClr val="C00000"/>
                </a:solidFill>
                <a:latin typeface="Georgia"/>
                <a:ea typeface="ＭＳ Ｐゴシック"/>
                <a:cs typeface="Arial"/>
              </a:rPr>
              <a:t> for case reports</a:t>
            </a:r>
          </a:p>
        </p:txBody>
      </p:sp>
      <p:pic>
        <p:nvPicPr>
          <p:cNvPr id="5" name="Grafik 4" descr="Marke Fragezeichen mit einfarbiger Füllung">
            <a:extLst>
              <a:ext uri="{FF2B5EF4-FFF2-40B4-BE49-F238E27FC236}">
                <a16:creationId xmlns:a16="http://schemas.microsoft.com/office/drawing/2014/main" id="{EDC91BB4-92D7-092E-5DEA-18E2F4777A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7918" y="1482652"/>
            <a:ext cx="697284" cy="697284"/>
          </a:xfrm>
          <a:prstGeom prst="rect">
            <a:avLst/>
          </a:prstGeom>
        </p:spPr>
      </p:pic>
      <p:pic>
        <p:nvPicPr>
          <p:cNvPr id="7" name="Grafik 6" descr="Lehrer mit einfarbiger Füllung">
            <a:extLst>
              <a:ext uri="{FF2B5EF4-FFF2-40B4-BE49-F238E27FC236}">
                <a16:creationId xmlns:a16="http://schemas.microsoft.com/office/drawing/2014/main" id="{7F4440ED-FD84-53FE-6068-E2398A7115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2518" y="2211934"/>
            <a:ext cx="697285" cy="697285"/>
          </a:xfrm>
          <a:prstGeom prst="rect">
            <a:avLst/>
          </a:prstGeom>
        </p:spPr>
      </p:pic>
      <p:pic>
        <p:nvPicPr>
          <p:cNvPr id="9" name="Grafik 8" descr="Dokument mit einfarbiger Füllung">
            <a:extLst>
              <a:ext uri="{FF2B5EF4-FFF2-40B4-BE49-F238E27FC236}">
                <a16:creationId xmlns:a16="http://schemas.microsoft.com/office/drawing/2014/main" id="{6B446F7C-8A65-76D8-1D7F-14DC4A4A63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9236" y="2909219"/>
            <a:ext cx="697284" cy="697284"/>
          </a:xfrm>
          <a:prstGeom prst="rect">
            <a:avLst/>
          </a:prstGeom>
        </p:spPr>
      </p:pic>
      <p:pic>
        <p:nvPicPr>
          <p:cNvPr id="11" name="Grafik 10" descr="Erdkugel: Afrika und Europa mit einfarbiger Füllung">
            <a:extLst>
              <a:ext uri="{FF2B5EF4-FFF2-40B4-BE49-F238E27FC236}">
                <a16:creationId xmlns:a16="http://schemas.microsoft.com/office/drawing/2014/main" id="{A70923BE-D3D8-BED8-371E-73B7FD6832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2512" y="3649830"/>
            <a:ext cx="697286" cy="697286"/>
          </a:xfrm>
          <a:prstGeom prst="rect">
            <a:avLst/>
          </a:prstGeom>
        </p:spPr>
      </p:pic>
      <p:pic>
        <p:nvPicPr>
          <p:cNvPr id="13" name="Grafik 12" descr="Sitzungssaal mit einfarbiger Füllung">
            <a:extLst>
              <a:ext uri="{FF2B5EF4-FFF2-40B4-BE49-F238E27FC236}">
                <a16:creationId xmlns:a16="http://schemas.microsoft.com/office/drawing/2014/main" id="{97873149-7A4B-D895-5280-1EA27974CF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1237" y="4390443"/>
            <a:ext cx="773281" cy="773281"/>
          </a:xfrm>
          <a:prstGeom prst="rect">
            <a:avLst/>
          </a:prstGeom>
        </p:spPr>
      </p:pic>
      <p:pic>
        <p:nvPicPr>
          <p:cNvPr id="15" name="Grafik 14" descr="Beenden mit einfarbiger Füllung">
            <a:extLst>
              <a:ext uri="{FF2B5EF4-FFF2-40B4-BE49-F238E27FC236}">
                <a16:creationId xmlns:a16="http://schemas.microsoft.com/office/drawing/2014/main" id="{80EB8F70-1B76-2485-FE01-17480C22CF7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61595" y="5207051"/>
            <a:ext cx="750271" cy="750271"/>
          </a:xfrm>
          <a:prstGeom prst="rect">
            <a:avLst/>
          </a:prstGeom>
        </p:spPr>
      </p:pic>
    </p:spTree>
    <p:extLst>
      <p:ext uri="{BB962C8B-B14F-4D97-AF65-F5344CB8AC3E}">
        <p14:creationId xmlns:p14="http://schemas.microsoft.com/office/powerpoint/2010/main" val="40765036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3968" y="706040"/>
            <a:ext cx="8313366" cy="553998"/>
          </a:xfrm>
          <a:prstGeom prst="rect">
            <a:avLst/>
          </a:prstGeom>
        </p:spPr>
        <p:txBody>
          <a:bodyPr wrap="square" lIns="91440" tIns="45720" rIns="91440" bIns="45720" anchor="t">
            <a:spAutoFit/>
          </a:bodyPr>
          <a:lstStyle/>
          <a:p>
            <a:r>
              <a:rPr lang="de-CH" sz="3000" b="1" dirty="0">
                <a:solidFill>
                  <a:srgbClr val="2F768E"/>
                </a:solidFill>
                <a:latin typeface="Georgia"/>
              </a:rPr>
              <a:t>Financing and </a:t>
            </a:r>
            <a:r>
              <a:rPr lang="de-CH" sz="3000" b="1" dirty="0" err="1">
                <a:solidFill>
                  <a:srgbClr val="2F768E"/>
                </a:solidFill>
                <a:latin typeface="Georgia"/>
              </a:rPr>
              <a:t>tariffs</a:t>
            </a:r>
            <a:endParaRPr lang="fr-CH" sz="3000" dirty="0">
              <a:solidFill>
                <a:srgbClr val="2F768E"/>
              </a:solidFill>
              <a:latin typeface="Georgia" panose="02040502050405020303" pitchFamily="18" charset="0"/>
            </a:endParaRPr>
          </a:p>
        </p:txBody>
      </p:sp>
      <p:sp>
        <p:nvSpPr>
          <p:cNvPr id="6" name="Rectangle 5"/>
          <p:cNvSpPr/>
          <p:nvPr/>
        </p:nvSpPr>
        <p:spPr>
          <a:xfrm>
            <a:off x="1783808" y="1260038"/>
            <a:ext cx="9216701" cy="5027851"/>
          </a:xfrm>
          <a:prstGeom prst="rect">
            <a:avLst/>
          </a:prstGeom>
        </p:spPr>
        <p:txBody>
          <a:bodyPr wrap="square" lIns="91440" tIns="45720" rIns="91440" bIns="45720" anchor="t">
            <a:spAutoFit/>
          </a:bodyPr>
          <a:lstStyle/>
          <a:p>
            <a:pPr marL="400050" lvl="1">
              <a:lnSpc>
                <a:spcPct val="150000"/>
              </a:lnSpc>
              <a:buClr>
                <a:srgbClr val="BA0000"/>
              </a:buClr>
              <a:defRPr/>
            </a:pPr>
            <a:r>
              <a:rPr lang="fr-FR" b="1" dirty="0" err="1">
                <a:solidFill>
                  <a:srgbClr val="000000"/>
                </a:solidFill>
                <a:latin typeface="Georgia"/>
                <a:cs typeface="Arial"/>
              </a:rPr>
              <a:t>financing</a:t>
            </a:r>
            <a:endParaRPr lang="fr-FR" b="1" dirty="0">
              <a:solidFill>
                <a:srgbClr val="000000"/>
              </a:solidFill>
              <a:latin typeface="Georgia"/>
              <a:cs typeface="Arial"/>
            </a:endParaRPr>
          </a:p>
          <a:p>
            <a:pPr marL="685800" lvl="1" indent="-285750">
              <a:lnSpc>
                <a:spcPct val="150000"/>
              </a:lnSpc>
              <a:buClr>
                <a:srgbClr val="BA0000"/>
              </a:buClr>
              <a:buFont typeface="Arial" panose="020B0604020202020204" pitchFamily="34" charset="0"/>
              <a:buChar char="•"/>
              <a:defRPr/>
            </a:pPr>
            <a:r>
              <a:rPr lang="fr-FR" dirty="0" err="1">
                <a:solidFill>
                  <a:srgbClr val="000000"/>
                </a:solidFill>
                <a:latin typeface="Georgia"/>
                <a:cs typeface="Arial"/>
              </a:rPr>
              <a:t>Annual</a:t>
            </a:r>
            <a:r>
              <a:rPr lang="fr-FR" dirty="0">
                <a:solidFill>
                  <a:srgbClr val="000000"/>
                </a:solidFill>
                <a:latin typeface="Georgia"/>
                <a:cs typeface="Arial"/>
              </a:rPr>
              <a:t> structural contribution </a:t>
            </a:r>
            <a:r>
              <a:rPr lang="fr-FR" dirty="0" err="1">
                <a:solidFill>
                  <a:srgbClr val="000000"/>
                </a:solidFill>
                <a:latin typeface="Georgia"/>
                <a:cs typeface="Arial"/>
              </a:rPr>
              <a:t>from</a:t>
            </a:r>
            <a:r>
              <a:rPr lang="fr-FR" dirty="0">
                <a:solidFill>
                  <a:srgbClr val="000000"/>
                </a:solidFill>
                <a:latin typeface="Georgia"/>
                <a:cs typeface="Arial"/>
              </a:rPr>
              <a:t> the </a:t>
            </a:r>
            <a:r>
              <a:rPr lang="fr-FR" dirty="0" err="1">
                <a:solidFill>
                  <a:srgbClr val="000000"/>
                </a:solidFill>
                <a:latin typeface="Georgia"/>
                <a:cs typeface="Arial"/>
              </a:rPr>
              <a:t>federal</a:t>
            </a:r>
            <a:r>
              <a:rPr lang="fr-FR" dirty="0">
                <a:solidFill>
                  <a:srgbClr val="000000"/>
                </a:solidFill>
                <a:latin typeface="Georgia"/>
                <a:cs typeface="Arial"/>
              </a:rPr>
              <a:t> </a:t>
            </a:r>
            <a:r>
              <a:rPr lang="fr-FR" dirty="0" err="1">
                <a:solidFill>
                  <a:srgbClr val="000000"/>
                </a:solidFill>
                <a:latin typeface="Georgia"/>
                <a:cs typeface="Arial"/>
              </a:rPr>
              <a:t>government</a:t>
            </a:r>
            <a:r>
              <a:rPr lang="fr-FR" dirty="0">
                <a:solidFill>
                  <a:srgbClr val="000000"/>
                </a:solidFill>
                <a:latin typeface="Georgia"/>
                <a:cs typeface="Arial"/>
              </a:rPr>
              <a:t> (BSV)</a:t>
            </a:r>
          </a:p>
          <a:p>
            <a:pPr marL="685800" lvl="1" indent="-285750">
              <a:lnSpc>
                <a:spcPct val="150000"/>
              </a:lnSpc>
              <a:buClr>
                <a:srgbClr val="BA0000"/>
              </a:buClr>
              <a:buFont typeface="Arial" panose="020B0604020202020204" pitchFamily="34" charset="0"/>
              <a:buChar char="•"/>
              <a:defRPr/>
            </a:pPr>
            <a:r>
              <a:rPr lang="fr-FR" dirty="0">
                <a:solidFill>
                  <a:srgbClr val="000000"/>
                </a:solidFill>
                <a:latin typeface="Georgia"/>
                <a:cs typeface="Arial"/>
              </a:rPr>
              <a:t>Service </a:t>
            </a:r>
            <a:r>
              <a:rPr lang="fr-FR" dirty="0" err="1">
                <a:solidFill>
                  <a:srgbClr val="000000"/>
                </a:solidFill>
                <a:latin typeface="Georgia"/>
                <a:cs typeface="Arial"/>
              </a:rPr>
              <a:t>agreeements</a:t>
            </a:r>
            <a:r>
              <a:rPr lang="fr-FR" dirty="0">
                <a:solidFill>
                  <a:srgbClr val="000000"/>
                </a:solidFill>
                <a:latin typeface="Georgia"/>
                <a:cs typeface="Arial"/>
              </a:rPr>
              <a:t> and operating contributions </a:t>
            </a:r>
            <a:r>
              <a:rPr lang="fr-FR" dirty="0" err="1">
                <a:solidFill>
                  <a:srgbClr val="000000"/>
                </a:solidFill>
                <a:latin typeface="Georgia"/>
                <a:cs typeface="Arial"/>
              </a:rPr>
              <a:t>from</a:t>
            </a:r>
            <a:r>
              <a:rPr lang="fr-FR" dirty="0">
                <a:solidFill>
                  <a:srgbClr val="000000"/>
                </a:solidFill>
                <a:latin typeface="Georgia"/>
                <a:cs typeface="Arial"/>
              </a:rPr>
              <a:t> the canton</a:t>
            </a:r>
          </a:p>
          <a:p>
            <a:pPr marL="685800" lvl="1" indent="-285750">
              <a:lnSpc>
                <a:spcPct val="150000"/>
              </a:lnSpc>
              <a:buClr>
                <a:srgbClr val="BA0000"/>
              </a:buClr>
              <a:buFont typeface="Arial" panose="020B0604020202020204" pitchFamily="34" charset="0"/>
              <a:buChar char="•"/>
              <a:defRPr/>
            </a:pPr>
            <a:r>
              <a:rPr lang="fr-FR" dirty="0">
                <a:solidFill>
                  <a:srgbClr val="000000"/>
                </a:solidFill>
                <a:latin typeface="Georgia"/>
                <a:cs typeface="Arial"/>
              </a:rPr>
              <a:t>Donations (</a:t>
            </a:r>
            <a:r>
              <a:rPr lang="fr-FR" dirty="0" err="1">
                <a:solidFill>
                  <a:srgbClr val="000000"/>
                </a:solidFill>
                <a:latin typeface="Georgia"/>
                <a:cs typeface="Arial"/>
              </a:rPr>
              <a:t>recognised</a:t>
            </a:r>
            <a:r>
              <a:rPr lang="fr-FR" dirty="0">
                <a:solidFill>
                  <a:srgbClr val="000000"/>
                </a:solidFill>
                <a:latin typeface="Georgia"/>
                <a:cs typeface="Arial"/>
              </a:rPr>
              <a:t> by </a:t>
            </a:r>
            <a:r>
              <a:rPr lang="fr-FR" dirty="0" err="1">
                <a:solidFill>
                  <a:srgbClr val="000000"/>
                </a:solidFill>
                <a:latin typeface="Georgia"/>
                <a:cs typeface="Arial"/>
              </a:rPr>
              <a:t>Zewo</a:t>
            </a:r>
            <a:r>
              <a:rPr lang="fr-FR" dirty="0">
                <a:solidFill>
                  <a:srgbClr val="000000"/>
                </a:solidFill>
                <a:latin typeface="Georgia"/>
                <a:cs typeface="Arial"/>
              </a:rPr>
              <a:t>)</a:t>
            </a:r>
          </a:p>
          <a:p>
            <a:pPr marL="685800" lvl="1" indent="-285750">
              <a:lnSpc>
                <a:spcPct val="150000"/>
              </a:lnSpc>
              <a:buClr>
                <a:srgbClr val="BA0000"/>
              </a:buClr>
              <a:buFont typeface="Arial" panose="020B0604020202020204" pitchFamily="34" charset="0"/>
              <a:buChar char="•"/>
              <a:defRPr/>
            </a:pPr>
            <a:r>
              <a:rPr lang="fr-FR" dirty="0" err="1">
                <a:solidFill>
                  <a:srgbClr val="000000"/>
                </a:solidFill>
                <a:latin typeface="Georgia"/>
                <a:cs typeface="Arial"/>
              </a:rPr>
              <a:t>Cost-based</a:t>
            </a:r>
            <a:r>
              <a:rPr lang="fr-FR" dirty="0">
                <a:solidFill>
                  <a:srgbClr val="000000"/>
                </a:solidFill>
                <a:latin typeface="Georgia"/>
                <a:cs typeface="Arial"/>
              </a:rPr>
              <a:t> interventions, flat rate per case</a:t>
            </a:r>
          </a:p>
          <a:p>
            <a:pPr marL="685800" lvl="1" indent="-285750">
              <a:lnSpc>
                <a:spcPct val="150000"/>
              </a:lnSpc>
              <a:buClr>
                <a:srgbClr val="BA0000"/>
              </a:buClr>
              <a:buFont typeface="Arial" panose="020B0604020202020204" pitchFamily="34" charset="0"/>
              <a:buChar char="•"/>
              <a:defRPr/>
            </a:pPr>
            <a:r>
              <a:rPr lang="fr-FR" err="1">
                <a:solidFill>
                  <a:srgbClr val="000000"/>
                </a:solidFill>
                <a:latin typeface="Georgia"/>
                <a:ea typeface="+mn-lt"/>
                <a:cs typeface="+mn-lt"/>
              </a:rPr>
              <a:t>Fee-based</a:t>
            </a:r>
            <a:r>
              <a:rPr lang="fr-FR" dirty="0">
                <a:solidFill>
                  <a:srgbClr val="000000"/>
                </a:solidFill>
                <a:latin typeface="Georgia"/>
                <a:ea typeface="+mn-lt"/>
                <a:cs typeface="+mn-lt"/>
              </a:rPr>
              <a:t> </a:t>
            </a:r>
            <a:r>
              <a:rPr lang="fr-FR" err="1">
                <a:solidFill>
                  <a:srgbClr val="000000"/>
                </a:solidFill>
                <a:latin typeface="Georgia"/>
                <a:ea typeface="+mn-lt"/>
                <a:cs typeface="+mn-lt"/>
              </a:rPr>
              <a:t>counselling</a:t>
            </a:r>
            <a:r>
              <a:rPr lang="fr-FR" dirty="0">
                <a:solidFill>
                  <a:srgbClr val="000000"/>
                </a:solidFill>
                <a:latin typeface="Georgia"/>
                <a:ea typeface="+mn-lt"/>
                <a:cs typeface="+mn-lt"/>
              </a:rPr>
              <a:t>, </a:t>
            </a:r>
            <a:r>
              <a:rPr lang="fr-FR" err="1">
                <a:solidFill>
                  <a:srgbClr val="000000"/>
                </a:solidFill>
                <a:latin typeface="Georgia"/>
                <a:ea typeface="+mn-lt"/>
                <a:cs typeface="+mn-lt"/>
              </a:rPr>
              <a:t>child</a:t>
            </a:r>
            <a:r>
              <a:rPr lang="fr-FR" dirty="0">
                <a:solidFill>
                  <a:srgbClr val="000000"/>
                </a:solidFill>
                <a:latin typeface="Georgia"/>
                <a:ea typeface="+mn-lt"/>
                <a:cs typeface="+mn-lt"/>
              </a:rPr>
              <a:t> </a:t>
            </a:r>
            <a:r>
              <a:rPr lang="fr-FR" err="1">
                <a:solidFill>
                  <a:srgbClr val="000000"/>
                </a:solidFill>
                <a:latin typeface="Georgia"/>
                <a:ea typeface="+mn-lt"/>
                <a:cs typeface="+mn-lt"/>
              </a:rPr>
              <a:t>representation</a:t>
            </a:r>
            <a:r>
              <a:rPr lang="fr-FR" dirty="0">
                <a:solidFill>
                  <a:srgbClr val="000000"/>
                </a:solidFill>
                <a:latin typeface="Georgia"/>
                <a:ea typeface="+mn-lt"/>
                <a:cs typeface="+mn-lt"/>
              </a:rPr>
              <a:t> and </a:t>
            </a:r>
            <a:r>
              <a:rPr lang="fr-FR" err="1">
                <a:solidFill>
                  <a:srgbClr val="000000"/>
                </a:solidFill>
                <a:latin typeface="Georgia"/>
                <a:ea typeface="+mn-lt"/>
                <a:cs typeface="+mn-lt"/>
              </a:rPr>
              <a:t>mediation</a:t>
            </a:r>
            <a:r>
              <a:rPr lang="fr-FR" dirty="0">
                <a:solidFill>
                  <a:srgbClr val="000000"/>
                </a:solidFill>
                <a:latin typeface="Georgia"/>
                <a:ea typeface="+mn-lt"/>
                <a:cs typeface="+mn-lt"/>
              </a:rPr>
              <a:t> services</a:t>
            </a:r>
            <a:endParaRPr lang="fr-FR" dirty="0">
              <a:solidFill>
                <a:srgbClr val="000000"/>
              </a:solidFill>
              <a:latin typeface="Georgia"/>
              <a:cs typeface="Arial"/>
            </a:endParaRPr>
          </a:p>
          <a:p>
            <a:pPr marL="400050" lvl="1">
              <a:lnSpc>
                <a:spcPct val="150000"/>
              </a:lnSpc>
              <a:buClr>
                <a:srgbClr val="BA0000"/>
              </a:buClr>
              <a:defRPr/>
            </a:pPr>
            <a:r>
              <a:rPr lang="fr-FR" b="1" dirty="0" err="1">
                <a:solidFill>
                  <a:srgbClr val="000000"/>
                </a:solidFill>
                <a:latin typeface="Georgia"/>
                <a:cs typeface="Arial"/>
              </a:rPr>
              <a:t>Tariff</a:t>
            </a:r>
            <a:endParaRPr lang="fr-FR" b="1" dirty="0">
              <a:solidFill>
                <a:srgbClr val="000000"/>
              </a:solidFill>
              <a:latin typeface="Georgia" panose="02040502050405020303" pitchFamily="18" charset="0"/>
              <a:cs typeface="Arial"/>
            </a:endParaRPr>
          </a:p>
          <a:p>
            <a:pPr marL="685800" lvl="1" indent="-285750">
              <a:lnSpc>
                <a:spcPct val="150000"/>
              </a:lnSpc>
              <a:buClr>
                <a:srgbClr val="BA0000"/>
              </a:buClr>
              <a:buFont typeface="Arial" panose="020B0604020202020204" pitchFamily="34" charset="0"/>
              <a:buChar char="•"/>
              <a:defRPr/>
            </a:pPr>
            <a:r>
              <a:rPr lang="fr-FR" dirty="0" err="1">
                <a:solidFill>
                  <a:srgbClr val="000000"/>
                </a:solidFill>
                <a:latin typeface="Georgia"/>
                <a:cs typeface="Arial"/>
              </a:rPr>
              <a:t>Hourly</a:t>
            </a:r>
            <a:r>
              <a:rPr lang="fr-FR" dirty="0">
                <a:solidFill>
                  <a:srgbClr val="000000"/>
                </a:solidFill>
                <a:latin typeface="Georgia"/>
                <a:cs typeface="Arial"/>
              </a:rPr>
              <a:t> rate of 140.- CHF/h for </a:t>
            </a:r>
            <a:r>
              <a:rPr lang="fr-FR" dirty="0" err="1">
                <a:solidFill>
                  <a:srgbClr val="000000"/>
                </a:solidFill>
                <a:latin typeface="Georgia"/>
                <a:cs typeface="Arial"/>
              </a:rPr>
              <a:t>counselling</a:t>
            </a:r>
            <a:r>
              <a:rPr lang="fr-FR" dirty="0">
                <a:solidFill>
                  <a:srgbClr val="000000"/>
                </a:solidFill>
                <a:latin typeface="Georgia"/>
                <a:cs typeface="Arial"/>
              </a:rPr>
              <a:t> and interventions</a:t>
            </a:r>
          </a:p>
          <a:p>
            <a:pPr marL="685800" lvl="1" indent="-285750">
              <a:lnSpc>
                <a:spcPct val="150000"/>
              </a:lnSpc>
              <a:buClr>
                <a:srgbClr val="BA0000"/>
              </a:buClr>
              <a:buFont typeface="Arial" panose="020B0604020202020204" pitchFamily="34" charset="0"/>
              <a:buChar char="•"/>
              <a:defRPr/>
            </a:pPr>
            <a:r>
              <a:rPr lang="fr-FR" dirty="0" err="1">
                <a:solidFill>
                  <a:srgbClr val="000000"/>
                </a:solidFill>
                <a:latin typeface="Georgia"/>
                <a:cs typeface="Arial"/>
              </a:rPr>
              <a:t>Hourly</a:t>
            </a:r>
            <a:r>
              <a:rPr lang="fr-FR" dirty="0">
                <a:solidFill>
                  <a:srgbClr val="000000"/>
                </a:solidFill>
                <a:latin typeface="Georgia"/>
                <a:cs typeface="Arial"/>
              </a:rPr>
              <a:t> rate of 200.- CHF/h for </a:t>
            </a:r>
            <a:r>
              <a:rPr lang="fr-FR" dirty="0" err="1">
                <a:solidFill>
                  <a:srgbClr val="000000"/>
                </a:solidFill>
                <a:latin typeface="Georgia"/>
                <a:cs typeface="Arial"/>
              </a:rPr>
              <a:t>mediation</a:t>
            </a:r>
            <a:r>
              <a:rPr lang="fr-FR" dirty="0">
                <a:solidFill>
                  <a:srgbClr val="000000"/>
                </a:solidFill>
                <a:latin typeface="Georgia"/>
                <a:cs typeface="Arial"/>
              </a:rPr>
              <a:t> and </a:t>
            </a:r>
            <a:r>
              <a:rPr lang="fr-FR" dirty="0" err="1">
                <a:solidFill>
                  <a:srgbClr val="000000"/>
                </a:solidFill>
                <a:latin typeface="Georgia"/>
                <a:cs typeface="Arial"/>
              </a:rPr>
              <a:t>child</a:t>
            </a:r>
            <a:r>
              <a:rPr lang="fr-FR" dirty="0">
                <a:solidFill>
                  <a:srgbClr val="000000"/>
                </a:solidFill>
                <a:latin typeface="Georgia"/>
                <a:cs typeface="Arial"/>
              </a:rPr>
              <a:t> </a:t>
            </a:r>
            <a:r>
              <a:rPr lang="fr-FR" dirty="0" err="1">
                <a:solidFill>
                  <a:srgbClr val="000000"/>
                </a:solidFill>
                <a:latin typeface="Georgia"/>
                <a:cs typeface="Arial"/>
              </a:rPr>
              <a:t>representation</a:t>
            </a:r>
          </a:p>
          <a:p>
            <a:pPr marL="685800" lvl="1" indent="-285750">
              <a:lnSpc>
                <a:spcPct val="150000"/>
              </a:lnSpc>
              <a:buClr>
                <a:srgbClr val="BA0000"/>
              </a:buClr>
              <a:buFont typeface="Arial" panose="020B0604020202020204" pitchFamily="34" charset="0"/>
              <a:buChar char="•"/>
              <a:defRPr/>
            </a:pPr>
            <a:r>
              <a:rPr lang="fr-FR" dirty="0" err="1">
                <a:solidFill>
                  <a:srgbClr val="000000"/>
                </a:solidFill>
                <a:latin typeface="Georgia"/>
                <a:cs typeface="Arial"/>
              </a:rPr>
              <a:t>Cost</a:t>
            </a:r>
            <a:r>
              <a:rPr lang="fr-FR" dirty="0">
                <a:solidFill>
                  <a:srgbClr val="000000"/>
                </a:solidFill>
                <a:latin typeface="Georgia"/>
                <a:cs typeface="Arial"/>
              </a:rPr>
              <a:t> </a:t>
            </a:r>
            <a:r>
              <a:rPr lang="fr-FR" dirty="0" err="1">
                <a:solidFill>
                  <a:srgbClr val="000000"/>
                </a:solidFill>
                <a:latin typeface="Georgia"/>
                <a:cs typeface="Arial"/>
              </a:rPr>
              <a:t>limit</a:t>
            </a:r>
            <a:r>
              <a:rPr lang="fr-FR" dirty="0">
                <a:solidFill>
                  <a:srgbClr val="000000"/>
                </a:solidFill>
                <a:latin typeface="Georgia"/>
                <a:cs typeface="Arial"/>
              </a:rPr>
              <a:t> for interventions </a:t>
            </a:r>
            <a:r>
              <a:rPr lang="fr-FR" dirty="0" err="1">
                <a:solidFill>
                  <a:srgbClr val="000000"/>
                </a:solidFill>
                <a:latin typeface="Georgia"/>
                <a:cs typeface="Arial"/>
              </a:rPr>
              <a:t>abroad</a:t>
            </a:r>
            <a:r>
              <a:rPr lang="fr-FR" dirty="0">
                <a:solidFill>
                  <a:srgbClr val="000000"/>
                </a:solidFill>
                <a:latin typeface="Georgia"/>
                <a:cs typeface="Arial"/>
              </a:rPr>
              <a:t> (full </a:t>
            </a:r>
            <a:r>
              <a:rPr lang="fr-FR" dirty="0" err="1">
                <a:solidFill>
                  <a:srgbClr val="000000"/>
                </a:solidFill>
                <a:latin typeface="Georgia"/>
                <a:cs typeface="Arial"/>
              </a:rPr>
              <a:t>costs</a:t>
            </a:r>
            <a:r>
              <a:rPr lang="fr-FR" dirty="0">
                <a:solidFill>
                  <a:srgbClr val="000000"/>
                </a:solidFill>
                <a:latin typeface="Georgia"/>
                <a:cs typeface="Arial"/>
              </a:rPr>
              <a:t> in a few cantons </a:t>
            </a:r>
            <a:r>
              <a:rPr lang="fr-FR" dirty="0" err="1">
                <a:solidFill>
                  <a:srgbClr val="000000"/>
                </a:solidFill>
                <a:latin typeface="Georgia"/>
                <a:cs typeface="Arial"/>
              </a:rPr>
              <a:t>that</a:t>
            </a:r>
            <a:r>
              <a:rPr lang="fr-FR" dirty="0">
                <a:solidFill>
                  <a:srgbClr val="000000"/>
                </a:solidFill>
                <a:latin typeface="Georgia"/>
                <a:cs typeface="Arial"/>
              </a:rPr>
              <a:t> do not </a:t>
            </a:r>
            <a:r>
              <a:rPr lang="fr-FR" dirty="0" err="1">
                <a:solidFill>
                  <a:srgbClr val="000000"/>
                </a:solidFill>
                <a:latin typeface="Georgia"/>
                <a:cs typeface="Arial"/>
              </a:rPr>
              <a:t>pay</a:t>
            </a:r>
            <a:r>
              <a:rPr lang="fr-FR" dirty="0">
                <a:solidFill>
                  <a:srgbClr val="000000"/>
                </a:solidFill>
                <a:latin typeface="Georgia"/>
                <a:cs typeface="Arial"/>
              </a:rPr>
              <a:t> contributions)</a:t>
            </a:r>
          </a:p>
          <a:p>
            <a:pPr marL="685800" lvl="1" indent="-285750">
              <a:lnSpc>
                <a:spcPct val="150000"/>
              </a:lnSpc>
              <a:buClr>
                <a:srgbClr val="BA0000"/>
              </a:buClr>
              <a:buFont typeface="Arial" panose="020B0604020202020204" pitchFamily="34" charset="0"/>
              <a:buChar char="•"/>
              <a:defRPr/>
            </a:pPr>
            <a:r>
              <a:rPr lang="fr-FR" dirty="0" err="1">
                <a:solidFill>
                  <a:srgbClr val="000000"/>
                </a:solidFill>
                <a:latin typeface="Georgia"/>
                <a:cs typeface="Arial"/>
              </a:rPr>
              <a:t>Additional</a:t>
            </a:r>
            <a:r>
              <a:rPr lang="fr-FR" dirty="0">
                <a:solidFill>
                  <a:srgbClr val="000000"/>
                </a:solidFill>
                <a:latin typeface="Georgia"/>
                <a:cs typeface="Arial"/>
              </a:rPr>
              <a:t> </a:t>
            </a:r>
            <a:r>
              <a:rPr lang="fr-FR" dirty="0" err="1">
                <a:solidFill>
                  <a:srgbClr val="000000"/>
                </a:solidFill>
                <a:latin typeface="Georgia"/>
                <a:cs typeface="Arial"/>
              </a:rPr>
              <a:t>costs</a:t>
            </a:r>
            <a:r>
              <a:rPr lang="fr-FR" dirty="0">
                <a:solidFill>
                  <a:srgbClr val="000000"/>
                </a:solidFill>
                <a:latin typeface="Georgia"/>
                <a:cs typeface="Arial"/>
              </a:rPr>
              <a:t> </a:t>
            </a:r>
            <a:r>
              <a:rPr lang="fr-FR" dirty="0" err="1">
                <a:solidFill>
                  <a:srgbClr val="000000"/>
                </a:solidFill>
                <a:latin typeface="Georgia"/>
                <a:cs typeface="Arial"/>
              </a:rPr>
              <a:t>abroad</a:t>
            </a:r>
            <a:endParaRPr lang="fr-FR" dirty="0">
              <a:solidFill>
                <a:srgbClr val="000000"/>
              </a:solidFill>
              <a:latin typeface="Georgia"/>
              <a:cs typeface="Arial"/>
            </a:endParaRPr>
          </a:p>
        </p:txBody>
      </p:sp>
    </p:spTree>
    <p:extLst>
      <p:ext uri="{BB962C8B-B14F-4D97-AF65-F5344CB8AC3E}">
        <p14:creationId xmlns:p14="http://schemas.microsoft.com/office/powerpoint/2010/main" val="4038203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SQUE SSi SUISSE">
  <a:themeElements>
    <a:clrScheme name="Fondation">
      <a:dk1>
        <a:srgbClr val="86BEC3"/>
      </a:dk1>
      <a:lt1>
        <a:srgbClr val="FEFFFE"/>
      </a:lt1>
      <a:dk2>
        <a:srgbClr val="C02B23"/>
      </a:dk2>
      <a:lt2>
        <a:srgbClr val="E7E6E6"/>
      </a:lt2>
      <a:accent1>
        <a:srgbClr val="C0A872"/>
      </a:accent1>
      <a:accent2>
        <a:srgbClr val="2F768E"/>
      </a:accent2>
      <a:accent3>
        <a:srgbClr val="E7D8C1"/>
      </a:accent3>
      <a:accent4>
        <a:srgbClr val="2F768E"/>
      </a:accent4>
      <a:accent5>
        <a:srgbClr val="BFDCDC"/>
      </a:accent5>
      <a:accent6>
        <a:srgbClr val="C02B23"/>
      </a:accent6>
      <a:hlink>
        <a:srgbClr val="2F768E"/>
      </a:hlink>
      <a:folHlink>
        <a:srgbClr val="C02B23"/>
      </a:folHlink>
    </a:clrScheme>
    <a:fontScheme name="Personnalisé 37">
      <a:majorFont>
        <a:latin typeface="GillSans"/>
        <a:ea typeface=""/>
        <a:cs typeface=""/>
      </a:majorFont>
      <a:minorFont>
        <a:latin typeface="Gill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b="1" kern="1200" dirty="0" smtClean="0">
            <a:solidFill>
              <a:schemeClr val="tx1">
                <a:lumMod val="20000"/>
                <a:lumOff val="80000"/>
              </a:schemeClr>
            </a:solidFill>
            <a:latin typeface="Helvetica Neue" charset="0"/>
            <a:ea typeface="Helvetica Neue" charset="0"/>
            <a:cs typeface="Helvetica Neue" charset="0"/>
          </a:defRPr>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5e5c1b-5544-4ef1-8d2c-6ec920865ca3">
      <Terms xmlns="http://schemas.microsoft.com/office/infopath/2007/PartnerControls"/>
    </lcf76f155ced4ddcb4097134ff3c332f>
    <TaxCatchAll xmlns="9941ceb2-b59c-4aa7-89ba-a8c75b2bebdd" xsi:nil="true"/>
    <_dlc_DocId xmlns="9941ceb2-b59c-4aa7-89ba-a8c75b2bebdd">43SUNFTZKSRY-498968902-829867</_dlc_DocId>
    <_dlc_DocIdUrl xmlns="9941ceb2-b59c-4aa7-89ba-a8c75b2bebdd">
      <Url>https://servicesocialinternational.sharepoint.com/sites/SSI/_layouts/15/DocIdRedir.aspx?ID=43SUNFTZKSRY-498968902-829867</Url>
      <Description>43SUNFTZKSRY-498968902-829867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7088CBF71B13D4CAC93AFDBE39A64A8" ma:contentTypeVersion="15" ma:contentTypeDescription="Create a new document." ma:contentTypeScope="" ma:versionID="e09a012e494cc0eea49151936af2c664">
  <xsd:schema xmlns:xsd="http://www.w3.org/2001/XMLSchema" xmlns:xs="http://www.w3.org/2001/XMLSchema" xmlns:p="http://schemas.microsoft.com/office/2006/metadata/properties" xmlns:ns2="9941ceb2-b59c-4aa7-89ba-a8c75b2bebdd" xmlns:ns3="535e5c1b-5544-4ef1-8d2c-6ec920865ca3" targetNamespace="http://schemas.microsoft.com/office/2006/metadata/properties" ma:root="true" ma:fieldsID="0e009688014689bfcc6125201181c0a0" ns2:_="" ns3:_="">
    <xsd:import namespace="9941ceb2-b59c-4aa7-89ba-a8c75b2bebdd"/>
    <xsd:import namespace="535e5c1b-5544-4ef1-8d2c-6ec920865ca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MediaServiceLocatio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1ceb2-b59c-4aa7-89ba-a8c75b2bebd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0" nillable="true" ma:displayName="Taxonomy Catch All Column" ma:hidden="true" ma:list="{9204f3e0-3bfb-4369-a9d4-faa0c60f0d92}" ma:internalName="TaxCatchAll" ma:showField="CatchAllData" ma:web="9941ceb2-b59c-4aa7-89ba-a8c75b2bebd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5e5c1b-5544-4ef1-8d2c-6ec920865c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fb9c1cd-fefc-4fed-a5a2-69e192dbfd1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519E17-C1D2-4083-B8AE-B7D94868A0D7}">
  <ds:schemaRefs>
    <ds:schemaRef ds:uri="535e5c1b-5544-4ef1-8d2c-6ec920865ca3"/>
    <ds:schemaRef ds:uri="9941ceb2-b59c-4aa7-89ba-a8c75b2beb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3B7F844-675C-4B78-A8E7-F53C2B7F6827}">
  <ds:schemaRefs>
    <ds:schemaRef ds:uri="http://schemas.microsoft.com/sharepoint/events"/>
  </ds:schemaRefs>
</ds:datastoreItem>
</file>

<file path=customXml/itemProps3.xml><?xml version="1.0" encoding="utf-8"?>
<ds:datastoreItem xmlns:ds="http://schemas.openxmlformats.org/officeDocument/2006/customXml" ds:itemID="{41A78F71-5885-4281-BD1E-5A38C0BEEB67}">
  <ds:schemaRefs>
    <ds:schemaRef ds:uri="http://schemas.microsoft.com/sharepoint/v3/contenttype/forms"/>
  </ds:schemaRefs>
</ds:datastoreItem>
</file>

<file path=customXml/itemProps4.xml><?xml version="1.0" encoding="utf-8"?>
<ds:datastoreItem xmlns:ds="http://schemas.openxmlformats.org/officeDocument/2006/customXml" ds:itemID="{A307C541-47F8-4DFB-9620-CEF0C490C174}">
  <ds:schemaRefs>
    <ds:schemaRef ds:uri="535e5c1b-5544-4ef1-8d2c-6ec920865ca3"/>
    <ds:schemaRef ds:uri="9941ceb2-b59c-4aa7-89ba-a8c75b2beb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1466</Words>
  <Application>Microsoft Office PowerPoint</Application>
  <PresentationFormat>Widescreen</PresentationFormat>
  <Paragraphs>228</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MASQUE SSi SUISSE</vt:lpstr>
      <vt:lpstr>PowerPoint Presentation</vt:lpstr>
      <vt:lpstr>PowerPoint Presentation</vt:lpstr>
      <vt:lpstr>PowerPoint Presentation</vt:lpstr>
      <vt:lpstr>PowerPoint Presentation</vt:lpstr>
      <vt:lpstr>     SSI Switzerland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SSI SUISSE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Lydie FIELBAL</dc:creator>
  <cp:keywords/>
  <dc:description/>
  <cp:lastModifiedBy>Jana Ableidinger</cp:lastModifiedBy>
  <cp:revision>47</cp:revision>
  <cp:lastPrinted>2024-09-04T12:08:07Z</cp:lastPrinted>
  <dcterms:created xsi:type="dcterms:W3CDTF">2017-03-16T14:32:35Z</dcterms:created>
  <dcterms:modified xsi:type="dcterms:W3CDTF">2024-09-13T07:23:26Z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0x010100D7088CBF71B13D4CAC93AFDBE39A64A8</vt:lpwstr>
  </property>
  <property fmtid="{D5CDD505-2E9C-101B-9397-08002B2CF9AE}" pid="3" name="Order">
    <vt:r8>28307800</vt:r8>
  </property>
  <property fmtid="{D5CDD505-2E9C-101B-9397-08002B2CF9AE}" pid="4" name="_dlc_DocIdItemGuid">
    <vt:lpwstr>6eaecf60-d7a7-41f6-a02f-beb96cd3076a</vt:lpwstr>
  </property>
  <property fmtid="{D5CDD505-2E9C-101B-9397-08002B2CF9AE}" pid="5" name="MediaServiceImageTags">
    <vt:lpwstr/>
  </property>
</Properties>
</file>